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2"/>
  </p:notesMasterIdLst>
  <p:sldIdLst>
    <p:sldId id="256" r:id="rId2"/>
    <p:sldId id="258" r:id="rId3"/>
    <p:sldId id="260" r:id="rId4"/>
    <p:sldId id="261" r:id="rId5"/>
    <p:sldId id="263" r:id="rId6"/>
    <p:sldId id="264" r:id="rId7"/>
    <p:sldId id="265" r:id="rId8"/>
    <p:sldId id="266" r:id="rId9"/>
    <p:sldId id="267" r:id="rId10"/>
    <p:sldId id="271" r:id="rId11"/>
  </p:sldIdLst>
  <p:sldSz cx="9144000" cy="5143500" type="screen16x9"/>
  <p:notesSz cx="6858000" cy="9144000"/>
  <p:embeddedFontLst>
    <p:embeddedFont>
      <p:font typeface="Open Sans" panose="020B060402020202020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Lato" panose="020B0604020202020204" charset="0"/>
      <p:regular r:id="rId21"/>
      <p:bold r:id="rId22"/>
      <p:italic r:id="rId23"/>
      <p:boldItalic r:id="rId24"/>
    </p:embeddedFont>
    <p:embeddedFont>
      <p:font typeface="Lilita One" panose="020B0604020202020204" charset="0"/>
      <p:regular r:id="rId25"/>
    </p:embeddedFont>
    <p:embeddedFont>
      <p:font typeface="DM Sans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10A609-9711-4C1B-A2D6-6D2E3D3FF417}">
  <a:tblStyle styleId="{FF10A609-9711-4C1B-A2D6-6D2E3D3FF4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72" y="-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g20f4d7b453e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" name="Google Shape;1586;g20f4d7b453e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dfe0b786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dfe0b786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ec9722e163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ec9722e163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33425" y="-6750"/>
            <a:ext cx="9377425" cy="5157000"/>
            <a:chOff x="-233425" y="-6750"/>
            <a:chExt cx="9377425" cy="5157000"/>
          </a:xfrm>
        </p:grpSpPr>
        <p:sp>
          <p:nvSpPr>
            <p:cNvPr id="10" name="Google Shape;10;p2"/>
            <p:cNvSpPr/>
            <p:nvPr/>
          </p:nvSpPr>
          <p:spPr>
            <a:xfrm>
              <a:off x="-233425" y="925675"/>
              <a:ext cx="9371536" cy="3105011"/>
            </a:xfrm>
            <a:custGeom>
              <a:avLst/>
              <a:gdLst/>
              <a:ahLst/>
              <a:cxnLst/>
              <a:rect l="l" t="t" r="r" b="b"/>
              <a:pathLst>
                <a:path w="4656664" h="1401811" extrusionOk="0">
                  <a:moveTo>
                    <a:pt x="4170767" y="150584"/>
                  </a:moveTo>
                  <a:cubicBezTo>
                    <a:pt x="3885311" y="91258"/>
                    <a:pt x="3582894" y="142274"/>
                    <a:pt x="3316010" y="225575"/>
                  </a:cubicBezTo>
                  <a:cubicBezTo>
                    <a:pt x="3049102" y="308876"/>
                    <a:pt x="2802856" y="423803"/>
                    <a:pt x="2531953" y="500383"/>
                  </a:cubicBezTo>
                  <a:cubicBezTo>
                    <a:pt x="2261073" y="576963"/>
                    <a:pt x="1950551" y="612767"/>
                    <a:pt x="1673609" y="532940"/>
                  </a:cubicBezTo>
                  <a:cubicBezTo>
                    <a:pt x="1428815" y="462377"/>
                    <a:pt x="1243302" y="312485"/>
                    <a:pt x="1038830" y="189339"/>
                  </a:cubicBezTo>
                  <a:cubicBezTo>
                    <a:pt x="834359" y="66193"/>
                    <a:pt x="569450" y="-37336"/>
                    <a:pt x="321455" y="13021"/>
                  </a:cubicBezTo>
                  <a:cubicBezTo>
                    <a:pt x="317936" y="13725"/>
                    <a:pt x="314462" y="14474"/>
                    <a:pt x="310988" y="15246"/>
                  </a:cubicBezTo>
                  <a:cubicBezTo>
                    <a:pt x="68397" y="68827"/>
                    <a:pt x="-62809" y="297274"/>
                    <a:pt x="29846" y="498203"/>
                  </a:cubicBezTo>
                  <a:cubicBezTo>
                    <a:pt x="167976" y="797714"/>
                    <a:pt x="489690" y="1324808"/>
                    <a:pt x="1197213" y="1386789"/>
                  </a:cubicBezTo>
                  <a:cubicBezTo>
                    <a:pt x="1779386" y="1437782"/>
                    <a:pt x="2023544" y="1349214"/>
                    <a:pt x="2385581" y="1266981"/>
                  </a:cubicBezTo>
                  <a:cubicBezTo>
                    <a:pt x="2658028" y="1205113"/>
                    <a:pt x="2869560" y="1040509"/>
                    <a:pt x="3045447" y="861239"/>
                  </a:cubicBezTo>
                  <a:cubicBezTo>
                    <a:pt x="3221335" y="681991"/>
                    <a:pt x="3398448" y="487283"/>
                    <a:pt x="3657726" y="398125"/>
                  </a:cubicBezTo>
                  <a:cubicBezTo>
                    <a:pt x="3931512" y="303971"/>
                    <a:pt x="4264920" y="353625"/>
                    <a:pt x="4491777" y="508216"/>
                  </a:cubicBezTo>
                  <a:cubicBezTo>
                    <a:pt x="4517887" y="526016"/>
                    <a:pt x="4552193" y="532713"/>
                    <a:pt x="4584182" y="524631"/>
                  </a:cubicBezTo>
                  <a:cubicBezTo>
                    <a:pt x="4598258" y="521066"/>
                    <a:pt x="4611904" y="515163"/>
                    <a:pt x="4621689" y="505468"/>
                  </a:cubicBezTo>
                  <a:cubicBezTo>
                    <a:pt x="4675657" y="452001"/>
                    <a:pt x="4664599" y="405049"/>
                    <a:pt x="4606182" y="355578"/>
                  </a:cubicBezTo>
                  <a:cubicBezTo>
                    <a:pt x="4491437" y="258359"/>
                    <a:pt x="4338072" y="185298"/>
                    <a:pt x="4170789" y="150516"/>
                  </a:cubicBezTo>
                  <a:close/>
                </a:path>
              </a:pathLst>
            </a:custGeom>
            <a:solidFill>
              <a:srgbClr val="F8F8F8">
                <a:alpha val="525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-6750"/>
              <a:ext cx="9144000" cy="5157000"/>
            </a:xfrm>
            <a:prstGeom prst="frame">
              <a:avLst>
                <a:gd name="adj1" fmla="val 3694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717500" y="551900"/>
            <a:ext cx="5709000" cy="9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 b="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717500" y="1533552"/>
            <a:ext cx="5709000" cy="33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19"/>
          <p:cNvGrpSpPr/>
          <p:nvPr/>
        </p:nvGrpSpPr>
        <p:grpSpPr>
          <a:xfrm>
            <a:off x="335597" y="-3261396"/>
            <a:ext cx="11765137" cy="9745497"/>
            <a:chOff x="335597" y="-3261396"/>
            <a:chExt cx="11765137" cy="9745497"/>
          </a:xfrm>
        </p:grpSpPr>
        <p:sp>
          <p:nvSpPr>
            <p:cNvPr id="215" name="Google Shape;215;p19"/>
            <p:cNvSpPr/>
            <p:nvPr/>
          </p:nvSpPr>
          <p:spPr>
            <a:xfrm rot="3748806">
              <a:off x="3873529" y="60321"/>
              <a:ext cx="9372657" cy="3102063"/>
            </a:xfrm>
            <a:custGeom>
              <a:avLst/>
              <a:gdLst/>
              <a:ahLst/>
              <a:cxnLst/>
              <a:rect l="l" t="t" r="r" b="b"/>
              <a:pathLst>
                <a:path w="4656664" h="1401811" extrusionOk="0">
                  <a:moveTo>
                    <a:pt x="4170767" y="150584"/>
                  </a:moveTo>
                  <a:cubicBezTo>
                    <a:pt x="3885311" y="91258"/>
                    <a:pt x="3582894" y="142274"/>
                    <a:pt x="3316010" y="225575"/>
                  </a:cubicBezTo>
                  <a:cubicBezTo>
                    <a:pt x="3049102" y="308876"/>
                    <a:pt x="2802856" y="423803"/>
                    <a:pt x="2531953" y="500383"/>
                  </a:cubicBezTo>
                  <a:cubicBezTo>
                    <a:pt x="2261073" y="576963"/>
                    <a:pt x="1950551" y="612767"/>
                    <a:pt x="1673609" y="532940"/>
                  </a:cubicBezTo>
                  <a:cubicBezTo>
                    <a:pt x="1428815" y="462377"/>
                    <a:pt x="1243302" y="312485"/>
                    <a:pt x="1038830" y="189339"/>
                  </a:cubicBezTo>
                  <a:cubicBezTo>
                    <a:pt x="834359" y="66193"/>
                    <a:pt x="569450" y="-37336"/>
                    <a:pt x="321455" y="13021"/>
                  </a:cubicBezTo>
                  <a:cubicBezTo>
                    <a:pt x="317936" y="13725"/>
                    <a:pt x="314462" y="14474"/>
                    <a:pt x="310988" y="15246"/>
                  </a:cubicBezTo>
                  <a:cubicBezTo>
                    <a:pt x="68397" y="68827"/>
                    <a:pt x="-62809" y="297274"/>
                    <a:pt x="29846" y="498203"/>
                  </a:cubicBezTo>
                  <a:cubicBezTo>
                    <a:pt x="167976" y="797714"/>
                    <a:pt x="489690" y="1324808"/>
                    <a:pt x="1197213" y="1386789"/>
                  </a:cubicBezTo>
                  <a:cubicBezTo>
                    <a:pt x="1779386" y="1437782"/>
                    <a:pt x="2023544" y="1349214"/>
                    <a:pt x="2385581" y="1266981"/>
                  </a:cubicBezTo>
                  <a:cubicBezTo>
                    <a:pt x="2658028" y="1205113"/>
                    <a:pt x="2869560" y="1040509"/>
                    <a:pt x="3045447" y="861239"/>
                  </a:cubicBezTo>
                  <a:cubicBezTo>
                    <a:pt x="3221335" y="681991"/>
                    <a:pt x="3398448" y="487283"/>
                    <a:pt x="3657726" y="398125"/>
                  </a:cubicBezTo>
                  <a:cubicBezTo>
                    <a:pt x="3931512" y="303971"/>
                    <a:pt x="4264920" y="353625"/>
                    <a:pt x="4491777" y="508216"/>
                  </a:cubicBezTo>
                  <a:cubicBezTo>
                    <a:pt x="4517887" y="526016"/>
                    <a:pt x="4552193" y="532713"/>
                    <a:pt x="4584182" y="524631"/>
                  </a:cubicBezTo>
                  <a:cubicBezTo>
                    <a:pt x="4598258" y="521066"/>
                    <a:pt x="4611904" y="515163"/>
                    <a:pt x="4621689" y="505468"/>
                  </a:cubicBezTo>
                  <a:cubicBezTo>
                    <a:pt x="4675657" y="452001"/>
                    <a:pt x="4664599" y="405049"/>
                    <a:pt x="4606182" y="355578"/>
                  </a:cubicBezTo>
                  <a:cubicBezTo>
                    <a:pt x="4491437" y="258359"/>
                    <a:pt x="4338072" y="185298"/>
                    <a:pt x="4170789" y="150516"/>
                  </a:cubicBezTo>
                  <a:close/>
                </a:path>
              </a:pathLst>
            </a:custGeom>
            <a:solidFill>
              <a:srgbClr val="F8F8F8">
                <a:alpha val="525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6" name="Google Shape;216;p19"/>
            <p:cNvGrpSpPr/>
            <p:nvPr/>
          </p:nvGrpSpPr>
          <p:grpSpPr>
            <a:xfrm>
              <a:off x="416963" y="-94535"/>
              <a:ext cx="8310067" cy="5318801"/>
              <a:chOff x="416963" y="-94535"/>
              <a:chExt cx="8310067" cy="5318801"/>
            </a:xfrm>
          </p:grpSpPr>
          <p:sp>
            <p:nvSpPr>
              <p:cNvPr id="217" name="Google Shape;217;p19"/>
              <p:cNvSpPr/>
              <p:nvPr/>
            </p:nvSpPr>
            <p:spPr>
              <a:xfrm>
                <a:off x="416963" y="4908944"/>
                <a:ext cx="592517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0" h="103981" extrusionOk="0">
                    <a:moveTo>
                      <a:pt x="9222" y="67223"/>
                    </a:moveTo>
                    <a:cubicBezTo>
                      <a:pt x="14466" y="62410"/>
                      <a:pt x="21799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2" y="4652"/>
                    </a:cubicBezTo>
                    <a:cubicBezTo>
                      <a:pt x="84235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6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4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5" y="99735"/>
                      <a:pt x="5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9"/>
              <p:cNvSpPr/>
              <p:nvPr/>
            </p:nvSpPr>
            <p:spPr>
              <a:xfrm>
                <a:off x="4042862" y="-94535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9"/>
              <p:cNvSpPr/>
              <p:nvPr/>
            </p:nvSpPr>
            <p:spPr>
              <a:xfrm>
                <a:off x="8134510" y="3504683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5" y="61094"/>
                      <a:pt x="37535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8" y="46200"/>
                      <a:pt x="142064" y="63228"/>
                    </a:cubicBezTo>
                    <a:cubicBezTo>
                      <a:pt x="142766" y="68450"/>
                      <a:pt x="147830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4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6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0" name="Google Shape;220;p19"/>
            <p:cNvGrpSpPr/>
            <p:nvPr/>
          </p:nvGrpSpPr>
          <p:grpSpPr>
            <a:xfrm>
              <a:off x="335597" y="192077"/>
              <a:ext cx="8391424" cy="4778052"/>
              <a:chOff x="335597" y="192077"/>
              <a:chExt cx="8391424" cy="4778052"/>
            </a:xfrm>
          </p:grpSpPr>
          <p:grpSp>
            <p:nvGrpSpPr>
              <p:cNvPr id="221" name="Google Shape;221;p19"/>
              <p:cNvGrpSpPr/>
              <p:nvPr/>
            </p:nvGrpSpPr>
            <p:grpSpPr>
              <a:xfrm>
                <a:off x="335597" y="192077"/>
                <a:ext cx="5235597" cy="4778052"/>
                <a:chOff x="335597" y="192077"/>
                <a:chExt cx="5235597" cy="4778052"/>
              </a:xfrm>
            </p:grpSpPr>
            <p:sp>
              <p:nvSpPr>
                <p:cNvPr id="222" name="Google Shape;222;p19"/>
                <p:cNvSpPr/>
                <p:nvPr/>
              </p:nvSpPr>
              <p:spPr>
                <a:xfrm>
                  <a:off x="335597" y="192077"/>
                  <a:ext cx="130440" cy="138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7" h="71209" extrusionOk="0">
                      <a:moveTo>
                        <a:pt x="25678" y="45181"/>
                      </a:moveTo>
                      <a:cubicBezTo>
                        <a:pt x="27267" y="52355"/>
                        <a:pt x="27336" y="59075"/>
                        <a:pt x="28334" y="66363"/>
                      </a:cubicBezTo>
                      <a:cubicBezTo>
                        <a:pt x="29220" y="72925"/>
                        <a:pt x="35418" y="71858"/>
                        <a:pt x="35827" y="68816"/>
                      </a:cubicBezTo>
                      <a:cubicBezTo>
                        <a:pt x="36554" y="63389"/>
                        <a:pt x="37484" y="57804"/>
                        <a:pt x="40118" y="46248"/>
                      </a:cubicBezTo>
                      <a:cubicBezTo>
                        <a:pt x="42184" y="37075"/>
                        <a:pt x="66273" y="42070"/>
                        <a:pt x="67204" y="36871"/>
                      </a:cubicBezTo>
                      <a:cubicBezTo>
                        <a:pt x="67975" y="32626"/>
                        <a:pt x="55397" y="31922"/>
                        <a:pt x="46634" y="30400"/>
                      </a:cubicBezTo>
                      <a:cubicBezTo>
                        <a:pt x="37870" y="28879"/>
                        <a:pt x="39664" y="23839"/>
                        <a:pt x="38914" y="16233"/>
                      </a:cubicBezTo>
                      <a:cubicBezTo>
                        <a:pt x="38143" y="8627"/>
                        <a:pt x="37507" y="0"/>
                        <a:pt x="34124" y="0"/>
                      </a:cubicBezTo>
                      <a:cubicBezTo>
                        <a:pt x="30378" y="0"/>
                        <a:pt x="28766" y="20206"/>
                        <a:pt x="27994" y="23635"/>
                      </a:cubicBezTo>
                      <a:cubicBezTo>
                        <a:pt x="27222" y="27063"/>
                        <a:pt x="27199" y="28652"/>
                        <a:pt x="22545" y="29856"/>
                      </a:cubicBezTo>
                      <a:cubicBezTo>
                        <a:pt x="19661" y="30605"/>
                        <a:pt x="12237" y="30673"/>
                        <a:pt x="7901" y="30786"/>
                      </a:cubicBezTo>
                      <a:cubicBezTo>
                        <a:pt x="7901" y="30786"/>
                        <a:pt x="0" y="30741"/>
                        <a:pt x="0" y="33874"/>
                      </a:cubicBezTo>
                      <a:cubicBezTo>
                        <a:pt x="0" y="37507"/>
                        <a:pt x="4291" y="37053"/>
                        <a:pt x="6244" y="37620"/>
                      </a:cubicBezTo>
                      <a:cubicBezTo>
                        <a:pt x="8741" y="38347"/>
                        <a:pt x="17346" y="40050"/>
                        <a:pt x="20297" y="40890"/>
                      </a:cubicBezTo>
                      <a:cubicBezTo>
                        <a:pt x="24566" y="42116"/>
                        <a:pt x="25656" y="45181"/>
                        <a:pt x="25656" y="4518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3" name="Google Shape;223;p19"/>
                <p:cNvSpPr/>
                <p:nvPr/>
              </p:nvSpPr>
              <p:spPr>
                <a:xfrm>
                  <a:off x="5440754" y="4831981"/>
                  <a:ext cx="130440" cy="138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37" h="71210" extrusionOk="0">
                      <a:moveTo>
                        <a:pt x="25678" y="45181"/>
                      </a:moveTo>
                      <a:cubicBezTo>
                        <a:pt x="27267" y="52355"/>
                        <a:pt x="27336" y="59076"/>
                        <a:pt x="28334" y="66364"/>
                      </a:cubicBezTo>
                      <a:cubicBezTo>
                        <a:pt x="29220" y="72925"/>
                        <a:pt x="35418" y="71858"/>
                        <a:pt x="35827" y="68816"/>
                      </a:cubicBezTo>
                      <a:cubicBezTo>
                        <a:pt x="36553" y="63389"/>
                        <a:pt x="37484" y="57804"/>
                        <a:pt x="40118" y="46248"/>
                      </a:cubicBezTo>
                      <a:cubicBezTo>
                        <a:pt x="42184" y="37076"/>
                        <a:pt x="66273" y="42070"/>
                        <a:pt x="67203" y="36871"/>
                      </a:cubicBezTo>
                      <a:cubicBezTo>
                        <a:pt x="67975" y="32626"/>
                        <a:pt x="55397" y="31922"/>
                        <a:pt x="46634" y="30401"/>
                      </a:cubicBezTo>
                      <a:cubicBezTo>
                        <a:pt x="37870" y="28880"/>
                        <a:pt x="39664" y="23839"/>
                        <a:pt x="38914" y="16233"/>
                      </a:cubicBezTo>
                      <a:cubicBezTo>
                        <a:pt x="38143" y="8628"/>
                        <a:pt x="37507" y="0"/>
                        <a:pt x="34124" y="0"/>
                      </a:cubicBezTo>
                      <a:cubicBezTo>
                        <a:pt x="30378" y="0"/>
                        <a:pt x="28766" y="20207"/>
                        <a:pt x="27994" y="23635"/>
                      </a:cubicBezTo>
                      <a:cubicBezTo>
                        <a:pt x="27222" y="27063"/>
                        <a:pt x="27199" y="28653"/>
                        <a:pt x="22545" y="29856"/>
                      </a:cubicBezTo>
                      <a:cubicBezTo>
                        <a:pt x="19661" y="30605"/>
                        <a:pt x="12237" y="30673"/>
                        <a:pt x="7901" y="30787"/>
                      </a:cubicBezTo>
                      <a:cubicBezTo>
                        <a:pt x="7901" y="30787"/>
                        <a:pt x="0" y="30741"/>
                        <a:pt x="0" y="33874"/>
                      </a:cubicBezTo>
                      <a:cubicBezTo>
                        <a:pt x="0" y="37507"/>
                        <a:pt x="4291" y="37053"/>
                        <a:pt x="6244" y="37621"/>
                      </a:cubicBezTo>
                      <a:cubicBezTo>
                        <a:pt x="8741" y="38347"/>
                        <a:pt x="17346" y="40050"/>
                        <a:pt x="20297" y="40890"/>
                      </a:cubicBezTo>
                      <a:cubicBezTo>
                        <a:pt x="24566" y="42116"/>
                        <a:pt x="25656" y="45181"/>
                        <a:pt x="25656" y="4518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24" name="Google Shape;224;p19"/>
              <p:cNvSpPr/>
              <p:nvPr/>
            </p:nvSpPr>
            <p:spPr>
              <a:xfrm>
                <a:off x="8596581" y="306886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5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6" y="32626"/>
                      <a:pt x="55398" y="31922"/>
                      <a:pt x="46634" y="30400"/>
                    </a:cubicBezTo>
                    <a:cubicBezTo>
                      <a:pt x="37871" y="28879"/>
                      <a:pt x="39664" y="23839"/>
                      <a:pt x="38915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5"/>
                    </a:cubicBezTo>
                    <a:cubicBezTo>
                      <a:pt x="19662" y="30605"/>
                      <a:pt x="12238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49"/>
                      <a:pt x="20298" y="40889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25" name="Google Shape;225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9"/>
          <p:cNvSpPr txBox="1">
            <a:spLocks noGrp="1"/>
          </p:cNvSpPr>
          <p:nvPr>
            <p:ph type="subTitle" idx="1"/>
          </p:nvPr>
        </p:nvSpPr>
        <p:spPr>
          <a:xfrm>
            <a:off x="1539362" y="1925475"/>
            <a:ext cx="1978200" cy="66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9"/>
          <p:cNvSpPr txBox="1">
            <a:spLocks noGrp="1"/>
          </p:cNvSpPr>
          <p:nvPr>
            <p:ph type="subTitle" idx="2"/>
          </p:nvPr>
        </p:nvSpPr>
        <p:spPr>
          <a:xfrm>
            <a:off x="4768757" y="1925475"/>
            <a:ext cx="1978200" cy="66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19"/>
          <p:cNvSpPr txBox="1">
            <a:spLocks noGrp="1"/>
          </p:cNvSpPr>
          <p:nvPr>
            <p:ph type="subTitle" idx="3"/>
          </p:nvPr>
        </p:nvSpPr>
        <p:spPr>
          <a:xfrm>
            <a:off x="1539362" y="3511275"/>
            <a:ext cx="1978200" cy="66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9"/>
          <p:cNvSpPr txBox="1">
            <a:spLocks noGrp="1"/>
          </p:cNvSpPr>
          <p:nvPr>
            <p:ph type="subTitle" idx="4"/>
          </p:nvPr>
        </p:nvSpPr>
        <p:spPr>
          <a:xfrm>
            <a:off x="4768757" y="3511275"/>
            <a:ext cx="1978200" cy="66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19"/>
          <p:cNvSpPr txBox="1">
            <a:spLocks noGrp="1"/>
          </p:cNvSpPr>
          <p:nvPr>
            <p:ph type="subTitle" idx="5"/>
          </p:nvPr>
        </p:nvSpPr>
        <p:spPr>
          <a:xfrm>
            <a:off x="1539359" y="1625000"/>
            <a:ext cx="1978200" cy="42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1" name="Google Shape;231;p19"/>
          <p:cNvSpPr txBox="1">
            <a:spLocks noGrp="1"/>
          </p:cNvSpPr>
          <p:nvPr>
            <p:ph type="subTitle" idx="6"/>
          </p:nvPr>
        </p:nvSpPr>
        <p:spPr>
          <a:xfrm>
            <a:off x="4768751" y="1625000"/>
            <a:ext cx="1978200" cy="42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2" name="Google Shape;232;p19"/>
          <p:cNvSpPr txBox="1">
            <a:spLocks noGrp="1"/>
          </p:cNvSpPr>
          <p:nvPr>
            <p:ph type="subTitle" idx="7"/>
          </p:nvPr>
        </p:nvSpPr>
        <p:spPr>
          <a:xfrm>
            <a:off x="1539359" y="3217325"/>
            <a:ext cx="1978200" cy="42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3" name="Google Shape;233;p19"/>
          <p:cNvSpPr txBox="1">
            <a:spLocks noGrp="1"/>
          </p:cNvSpPr>
          <p:nvPr>
            <p:ph type="subTitle" idx="8"/>
          </p:nvPr>
        </p:nvSpPr>
        <p:spPr>
          <a:xfrm>
            <a:off x="4768751" y="3217325"/>
            <a:ext cx="1978200" cy="42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20"/>
          <p:cNvGrpSpPr/>
          <p:nvPr/>
        </p:nvGrpSpPr>
        <p:grpSpPr>
          <a:xfrm>
            <a:off x="127488" y="218289"/>
            <a:ext cx="10670803" cy="8474421"/>
            <a:chOff x="127488" y="218289"/>
            <a:chExt cx="10670803" cy="8474421"/>
          </a:xfrm>
        </p:grpSpPr>
        <p:sp>
          <p:nvSpPr>
            <p:cNvPr id="236" name="Google Shape;236;p20"/>
            <p:cNvSpPr/>
            <p:nvPr/>
          </p:nvSpPr>
          <p:spPr>
            <a:xfrm rot="-1717990" flipH="1">
              <a:off x="1251272" y="3533330"/>
              <a:ext cx="9377464" cy="3102061"/>
            </a:xfrm>
            <a:custGeom>
              <a:avLst/>
              <a:gdLst/>
              <a:ahLst/>
              <a:cxnLst/>
              <a:rect l="l" t="t" r="r" b="b"/>
              <a:pathLst>
                <a:path w="4656664" h="1401811" extrusionOk="0">
                  <a:moveTo>
                    <a:pt x="4170767" y="150584"/>
                  </a:moveTo>
                  <a:cubicBezTo>
                    <a:pt x="3885311" y="91258"/>
                    <a:pt x="3582894" y="142274"/>
                    <a:pt x="3316010" y="225575"/>
                  </a:cubicBezTo>
                  <a:cubicBezTo>
                    <a:pt x="3049102" y="308876"/>
                    <a:pt x="2802856" y="423803"/>
                    <a:pt x="2531953" y="500383"/>
                  </a:cubicBezTo>
                  <a:cubicBezTo>
                    <a:pt x="2261073" y="576963"/>
                    <a:pt x="1950551" y="612767"/>
                    <a:pt x="1673609" y="532940"/>
                  </a:cubicBezTo>
                  <a:cubicBezTo>
                    <a:pt x="1428815" y="462377"/>
                    <a:pt x="1243302" y="312485"/>
                    <a:pt x="1038830" y="189339"/>
                  </a:cubicBezTo>
                  <a:cubicBezTo>
                    <a:pt x="834359" y="66193"/>
                    <a:pt x="569450" y="-37336"/>
                    <a:pt x="321455" y="13021"/>
                  </a:cubicBezTo>
                  <a:cubicBezTo>
                    <a:pt x="317936" y="13725"/>
                    <a:pt x="314462" y="14474"/>
                    <a:pt x="310988" y="15246"/>
                  </a:cubicBezTo>
                  <a:cubicBezTo>
                    <a:pt x="68397" y="68827"/>
                    <a:pt x="-62809" y="297274"/>
                    <a:pt x="29846" y="498203"/>
                  </a:cubicBezTo>
                  <a:cubicBezTo>
                    <a:pt x="167976" y="797714"/>
                    <a:pt x="489690" y="1324808"/>
                    <a:pt x="1197213" y="1386789"/>
                  </a:cubicBezTo>
                  <a:cubicBezTo>
                    <a:pt x="1779386" y="1437782"/>
                    <a:pt x="2023544" y="1349214"/>
                    <a:pt x="2385581" y="1266981"/>
                  </a:cubicBezTo>
                  <a:cubicBezTo>
                    <a:pt x="2658028" y="1205113"/>
                    <a:pt x="2869560" y="1040509"/>
                    <a:pt x="3045447" y="861239"/>
                  </a:cubicBezTo>
                  <a:cubicBezTo>
                    <a:pt x="3221335" y="681991"/>
                    <a:pt x="3398448" y="487283"/>
                    <a:pt x="3657726" y="398125"/>
                  </a:cubicBezTo>
                  <a:cubicBezTo>
                    <a:pt x="3931512" y="303971"/>
                    <a:pt x="4264920" y="353625"/>
                    <a:pt x="4491777" y="508216"/>
                  </a:cubicBezTo>
                  <a:cubicBezTo>
                    <a:pt x="4517887" y="526016"/>
                    <a:pt x="4552193" y="532713"/>
                    <a:pt x="4584182" y="524631"/>
                  </a:cubicBezTo>
                  <a:cubicBezTo>
                    <a:pt x="4598258" y="521066"/>
                    <a:pt x="4611904" y="515163"/>
                    <a:pt x="4621689" y="505468"/>
                  </a:cubicBezTo>
                  <a:cubicBezTo>
                    <a:pt x="4675657" y="452001"/>
                    <a:pt x="4664599" y="405049"/>
                    <a:pt x="4606182" y="355578"/>
                  </a:cubicBezTo>
                  <a:cubicBezTo>
                    <a:pt x="4491437" y="258359"/>
                    <a:pt x="4338072" y="185298"/>
                    <a:pt x="4170789" y="150516"/>
                  </a:cubicBezTo>
                  <a:close/>
                </a:path>
              </a:pathLst>
            </a:custGeom>
            <a:solidFill>
              <a:srgbClr val="F8F8F8">
                <a:alpha val="525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37" name="Google Shape;237;p20"/>
            <p:cNvGrpSpPr/>
            <p:nvPr/>
          </p:nvGrpSpPr>
          <p:grpSpPr>
            <a:xfrm>
              <a:off x="237272" y="218289"/>
              <a:ext cx="4809997" cy="4791477"/>
              <a:chOff x="237272" y="218289"/>
              <a:chExt cx="4809997" cy="4791477"/>
            </a:xfrm>
          </p:grpSpPr>
          <p:sp>
            <p:nvSpPr>
              <p:cNvPr id="238" name="Google Shape;238;p20"/>
              <p:cNvSpPr/>
              <p:nvPr/>
            </p:nvSpPr>
            <p:spPr>
              <a:xfrm>
                <a:off x="237272" y="218289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5" y="32626"/>
                      <a:pt x="55397" y="31922"/>
                      <a:pt x="46634" y="30400"/>
                    </a:cubicBezTo>
                    <a:cubicBezTo>
                      <a:pt x="37870" y="28879"/>
                      <a:pt x="39664" y="23839"/>
                      <a:pt x="38914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6"/>
                    </a:cubicBezTo>
                    <a:cubicBezTo>
                      <a:pt x="19661" y="30605"/>
                      <a:pt x="12237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20"/>
              <p:cNvSpPr/>
              <p:nvPr/>
            </p:nvSpPr>
            <p:spPr>
              <a:xfrm>
                <a:off x="4916829" y="4871619"/>
                <a:ext cx="130440" cy="138147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10" extrusionOk="0">
                    <a:moveTo>
                      <a:pt x="25678" y="45181"/>
                    </a:moveTo>
                    <a:cubicBezTo>
                      <a:pt x="27267" y="52355"/>
                      <a:pt x="27336" y="59076"/>
                      <a:pt x="28334" y="66364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3" y="63389"/>
                      <a:pt x="37484" y="57804"/>
                      <a:pt x="40118" y="46248"/>
                    </a:cubicBezTo>
                    <a:cubicBezTo>
                      <a:pt x="42184" y="37076"/>
                      <a:pt x="66273" y="42070"/>
                      <a:pt x="67203" y="36871"/>
                    </a:cubicBezTo>
                    <a:cubicBezTo>
                      <a:pt x="67975" y="32626"/>
                      <a:pt x="55397" y="31922"/>
                      <a:pt x="46634" y="30401"/>
                    </a:cubicBezTo>
                    <a:cubicBezTo>
                      <a:pt x="37870" y="28880"/>
                      <a:pt x="39664" y="23839"/>
                      <a:pt x="38914" y="16233"/>
                    </a:cubicBezTo>
                    <a:cubicBezTo>
                      <a:pt x="38143" y="8628"/>
                      <a:pt x="37507" y="0"/>
                      <a:pt x="34124" y="0"/>
                    </a:cubicBezTo>
                    <a:cubicBezTo>
                      <a:pt x="30378" y="0"/>
                      <a:pt x="28766" y="20207"/>
                      <a:pt x="27994" y="23635"/>
                    </a:cubicBezTo>
                    <a:cubicBezTo>
                      <a:pt x="27222" y="27063"/>
                      <a:pt x="27199" y="28653"/>
                      <a:pt x="22545" y="29856"/>
                    </a:cubicBezTo>
                    <a:cubicBezTo>
                      <a:pt x="19661" y="30605"/>
                      <a:pt x="12237" y="30673"/>
                      <a:pt x="7901" y="30787"/>
                    </a:cubicBezTo>
                    <a:cubicBezTo>
                      <a:pt x="7901" y="30787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1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0" name="Google Shape;240;p20"/>
            <p:cNvGrpSpPr/>
            <p:nvPr/>
          </p:nvGrpSpPr>
          <p:grpSpPr>
            <a:xfrm>
              <a:off x="127488" y="313815"/>
              <a:ext cx="8667594" cy="4695951"/>
              <a:chOff x="127488" y="313815"/>
              <a:chExt cx="8667594" cy="4695951"/>
            </a:xfrm>
          </p:grpSpPr>
          <p:sp>
            <p:nvSpPr>
              <p:cNvPr id="241" name="Google Shape;241;p20"/>
              <p:cNvSpPr/>
              <p:nvPr/>
            </p:nvSpPr>
            <p:spPr>
              <a:xfrm>
                <a:off x="127488" y="4694444"/>
                <a:ext cx="592517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0" h="103981" extrusionOk="0">
                    <a:moveTo>
                      <a:pt x="9222" y="67223"/>
                    </a:moveTo>
                    <a:cubicBezTo>
                      <a:pt x="14466" y="62410"/>
                      <a:pt x="21799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2" y="4652"/>
                    </a:cubicBezTo>
                    <a:cubicBezTo>
                      <a:pt x="84235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6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4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5" y="99735"/>
                      <a:pt x="5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20"/>
              <p:cNvSpPr/>
              <p:nvPr/>
            </p:nvSpPr>
            <p:spPr>
              <a:xfrm>
                <a:off x="8202562" y="313815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43" name="Google Shape;243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0"/>
          <p:cNvSpPr txBox="1">
            <a:spLocks noGrp="1"/>
          </p:cNvSpPr>
          <p:nvPr>
            <p:ph type="subTitle" idx="1"/>
          </p:nvPr>
        </p:nvSpPr>
        <p:spPr>
          <a:xfrm>
            <a:off x="1539361" y="1613811"/>
            <a:ext cx="2159100" cy="62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0"/>
          <p:cNvSpPr txBox="1">
            <a:spLocks noGrp="1"/>
          </p:cNvSpPr>
          <p:nvPr>
            <p:ph type="subTitle" idx="2"/>
          </p:nvPr>
        </p:nvSpPr>
        <p:spPr>
          <a:xfrm>
            <a:off x="1539361" y="2799806"/>
            <a:ext cx="2159100" cy="62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0"/>
          <p:cNvSpPr txBox="1">
            <a:spLocks noGrp="1"/>
          </p:cNvSpPr>
          <p:nvPr>
            <p:ph type="subTitle" idx="3"/>
          </p:nvPr>
        </p:nvSpPr>
        <p:spPr>
          <a:xfrm>
            <a:off x="4570609" y="1612063"/>
            <a:ext cx="2159100" cy="62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0"/>
          <p:cNvSpPr txBox="1">
            <a:spLocks noGrp="1"/>
          </p:cNvSpPr>
          <p:nvPr>
            <p:ph type="subTitle" idx="4"/>
          </p:nvPr>
        </p:nvSpPr>
        <p:spPr>
          <a:xfrm>
            <a:off x="4570609" y="2798063"/>
            <a:ext cx="2159100" cy="62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0"/>
          <p:cNvSpPr txBox="1">
            <a:spLocks noGrp="1"/>
          </p:cNvSpPr>
          <p:nvPr>
            <p:ph type="subTitle" idx="5"/>
          </p:nvPr>
        </p:nvSpPr>
        <p:spPr>
          <a:xfrm>
            <a:off x="1539361" y="3985800"/>
            <a:ext cx="2159100" cy="62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0"/>
          <p:cNvSpPr txBox="1">
            <a:spLocks noGrp="1"/>
          </p:cNvSpPr>
          <p:nvPr>
            <p:ph type="subTitle" idx="6"/>
          </p:nvPr>
        </p:nvSpPr>
        <p:spPr>
          <a:xfrm>
            <a:off x="4570609" y="3984063"/>
            <a:ext cx="2159100" cy="62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20"/>
          <p:cNvSpPr txBox="1">
            <a:spLocks noGrp="1"/>
          </p:cNvSpPr>
          <p:nvPr>
            <p:ph type="subTitle" idx="7"/>
          </p:nvPr>
        </p:nvSpPr>
        <p:spPr>
          <a:xfrm>
            <a:off x="1539361" y="1320692"/>
            <a:ext cx="2159100" cy="42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1" name="Google Shape;251;p20"/>
          <p:cNvSpPr txBox="1">
            <a:spLocks noGrp="1"/>
          </p:cNvSpPr>
          <p:nvPr>
            <p:ph type="subTitle" idx="8"/>
          </p:nvPr>
        </p:nvSpPr>
        <p:spPr>
          <a:xfrm>
            <a:off x="1539361" y="2505027"/>
            <a:ext cx="2159100" cy="42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2" name="Google Shape;252;p20"/>
          <p:cNvSpPr txBox="1">
            <a:spLocks noGrp="1"/>
          </p:cNvSpPr>
          <p:nvPr>
            <p:ph type="subTitle" idx="9"/>
          </p:nvPr>
        </p:nvSpPr>
        <p:spPr>
          <a:xfrm>
            <a:off x="4570609" y="1318592"/>
            <a:ext cx="2159100" cy="42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subTitle" idx="13"/>
          </p:nvPr>
        </p:nvSpPr>
        <p:spPr>
          <a:xfrm>
            <a:off x="4570609" y="2502927"/>
            <a:ext cx="2159100" cy="42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subTitle" idx="14"/>
          </p:nvPr>
        </p:nvSpPr>
        <p:spPr>
          <a:xfrm>
            <a:off x="1539361" y="3689363"/>
            <a:ext cx="2159100" cy="42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15"/>
          </p:nvPr>
        </p:nvSpPr>
        <p:spPr>
          <a:xfrm>
            <a:off x="4570609" y="3687263"/>
            <a:ext cx="2159100" cy="42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oogle Shape;295;p24"/>
          <p:cNvGrpSpPr/>
          <p:nvPr/>
        </p:nvGrpSpPr>
        <p:grpSpPr>
          <a:xfrm>
            <a:off x="-233425" y="-6750"/>
            <a:ext cx="9377425" cy="5157000"/>
            <a:chOff x="-233425" y="-6750"/>
            <a:chExt cx="9377425" cy="5157000"/>
          </a:xfrm>
        </p:grpSpPr>
        <p:sp>
          <p:nvSpPr>
            <p:cNvPr id="296" name="Google Shape;296;p24"/>
            <p:cNvSpPr/>
            <p:nvPr/>
          </p:nvSpPr>
          <p:spPr>
            <a:xfrm>
              <a:off x="-233425" y="925675"/>
              <a:ext cx="9371536" cy="3105011"/>
            </a:xfrm>
            <a:custGeom>
              <a:avLst/>
              <a:gdLst/>
              <a:ahLst/>
              <a:cxnLst/>
              <a:rect l="l" t="t" r="r" b="b"/>
              <a:pathLst>
                <a:path w="4656664" h="1401811" extrusionOk="0">
                  <a:moveTo>
                    <a:pt x="4170767" y="150584"/>
                  </a:moveTo>
                  <a:cubicBezTo>
                    <a:pt x="3885311" y="91258"/>
                    <a:pt x="3582894" y="142274"/>
                    <a:pt x="3316010" y="225575"/>
                  </a:cubicBezTo>
                  <a:cubicBezTo>
                    <a:pt x="3049102" y="308876"/>
                    <a:pt x="2802856" y="423803"/>
                    <a:pt x="2531953" y="500383"/>
                  </a:cubicBezTo>
                  <a:cubicBezTo>
                    <a:pt x="2261073" y="576963"/>
                    <a:pt x="1950551" y="612767"/>
                    <a:pt x="1673609" y="532940"/>
                  </a:cubicBezTo>
                  <a:cubicBezTo>
                    <a:pt x="1428815" y="462377"/>
                    <a:pt x="1243302" y="312485"/>
                    <a:pt x="1038830" y="189339"/>
                  </a:cubicBezTo>
                  <a:cubicBezTo>
                    <a:pt x="834359" y="66193"/>
                    <a:pt x="569450" y="-37336"/>
                    <a:pt x="321455" y="13021"/>
                  </a:cubicBezTo>
                  <a:cubicBezTo>
                    <a:pt x="317936" y="13725"/>
                    <a:pt x="314462" y="14474"/>
                    <a:pt x="310988" y="15246"/>
                  </a:cubicBezTo>
                  <a:cubicBezTo>
                    <a:pt x="68397" y="68827"/>
                    <a:pt x="-62809" y="297274"/>
                    <a:pt x="29846" y="498203"/>
                  </a:cubicBezTo>
                  <a:cubicBezTo>
                    <a:pt x="167976" y="797714"/>
                    <a:pt x="489690" y="1324808"/>
                    <a:pt x="1197213" y="1386789"/>
                  </a:cubicBezTo>
                  <a:cubicBezTo>
                    <a:pt x="1779386" y="1437782"/>
                    <a:pt x="2023544" y="1349214"/>
                    <a:pt x="2385581" y="1266981"/>
                  </a:cubicBezTo>
                  <a:cubicBezTo>
                    <a:pt x="2658028" y="1205113"/>
                    <a:pt x="2869560" y="1040509"/>
                    <a:pt x="3045447" y="861239"/>
                  </a:cubicBezTo>
                  <a:cubicBezTo>
                    <a:pt x="3221335" y="681991"/>
                    <a:pt x="3398448" y="487283"/>
                    <a:pt x="3657726" y="398125"/>
                  </a:cubicBezTo>
                  <a:cubicBezTo>
                    <a:pt x="3931512" y="303971"/>
                    <a:pt x="4264920" y="353625"/>
                    <a:pt x="4491777" y="508216"/>
                  </a:cubicBezTo>
                  <a:cubicBezTo>
                    <a:pt x="4517887" y="526016"/>
                    <a:pt x="4552193" y="532713"/>
                    <a:pt x="4584182" y="524631"/>
                  </a:cubicBezTo>
                  <a:cubicBezTo>
                    <a:pt x="4598258" y="521066"/>
                    <a:pt x="4611904" y="515163"/>
                    <a:pt x="4621689" y="505468"/>
                  </a:cubicBezTo>
                  <a:cubicBezTo>
                    <a:pt x="4675657" y="452001"/>
                    <a:pt x="4664599" y="405049"/>
                    <a:pt x="4606182" y="355578"/>
                  </a:cubicBezTo>
                  <a:cubicBezTo>
                    <a:pt x="4491437" y="258359"/>
                    <a:pt x="4338072" y="185298"/>
                    <a:pt x="4170789" y="150516"/>
                  </a:cubicBezTo>
                  <a:close/>
                </a:path>
              </a:pathLst>
            </a:custGeom>
            <a:solidFill>
              <a:srgbClr val="F8F8F8">
                <a:alpha val="525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24"/>
            <p:cNvSpPr/>
            <p:nvPr/>
          </p:nvSpPr>
          <p:spPr>
            <a:xfrm>
              <a:off x="0" y="-6750"/>
              <a:ext cx="9144000" cy="5157000"/>
            </a:xfrm>
            <a:prstGeom prst="frame">
              <a:avLst>
                <a:gd name="adj1" fmla="val 3694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p25"/>
          <p:cNvGrpSpPr/>
          <p:nvPr/>
        </p:nvGrpSpPr>
        <p:grpSpPr>
          <a:xfrm>
            <a:off x="232475" y="39677"/>
            <a:ext cx="11843855" cy="7706017"/>
            <a:chOff x="232475" y="39677"/>
            <a:chExt cx="11843855" cy="7706017"/>
          </a:xfrm>
        </p:grpSpPr>
        <p:sp>
          <p:nvSpPr>
            <p:cNvPr id="300" name="Google Shape;300;p25"/>
            <p:cNvSpPr/>
            <p:nvPr/>
          </p:nvSpPr>
          <p:spPr>
            <a:xfrm rot="-644261" flipH="1">
              <a:off x="2496598" y="3796455"/>
              <a:ext cx="9372664" cy="3103288"/>
            </a:xfrm>
            <a:custGeom>
              <a:avLst/>
              <a:gdLst/>
              <a:ahLst/>
              <a:cxnLst/>
              <a:rect l="l" t="t" r="r" b="b"/>
              <a:pathLst>
                <a:path w="4656664" h="1401811" extrusionOk="0">
                  <a:moveTo>
                    <a:pt x="4170767" y="150584"/>
                  </a:moveTo>
                  <a:cubicBezTo>
                    <a:pt x="3885311" y="91258"/>
                    <a:pt x="3582894" y="142274"/>
                    <a:pt x="3316010" y="225575"/>
                  </a:cubicBezTo>
                  <a:cubicBezTo>
                    <a:pt x="3049102" y="308876"/>
                    <a:pt x="2802856" y="423803"/>
                    <a:pt x="2531953" y="500383"/>
                  </a:cubicBezTo>
                  <a:cubicBezTo>
                    <a:pt x="2261073" y="576963"/>
                    <a:pt x="1950551" y="612767"/>
                    <a:pt x="1673609" y="532940"/>
                  </a:cubicBezTo>
                  <a:cubicBezTo>
                    <a:pt x="1428815" y="462377"/>
                    <a:pt x="1243302" y="312485"/>
                    <a:pt x="1038830" y="189339"/>
                  </a:cubicBezTo>
                  <a:cubicBezTo>
                    <a:pt x="834359" y="66193"/>
                    <a:pt x="569450" y="-37336"/>
                    <a:pt x="321455" y="13021"/>
                  </a:cubicBezTo>
                  <a:cubicBezTo>
                    <a:pt x="317936" y="13725"/>
                    <a:pt x="314462" y="14474"/>
                    <a:pt x="310988" y="15246"/>
                  </a:cubicBezTo>
                  <a:cubicBezTo>
                    <a:pt x="68397" y="68827"/>
                    <a:pt x="-62809" y="297274"/>
                    <a:pt x="29846" y="498203"/>
                  </a:cubicBezTo>
                  <a:cubicBezTo>
                    <a:pt x="167976" y="797714"/>
                    <a:pt x="489690" y="1324808"/>
                    <a:pt x="1197213" y="1386789"/>
                  </a:cubicBezTo>
                  <a:cubicBezTo>
                    <a:pt x="1779386" y="1437782"/>
                    <a:pt x="2023544" y="1349214"/>
                    <a:pt x="2385581" y="1266981"/>
                  </a:cubicBezTo>
                  <a:cubicBezTo>
                    <a:pt x="2658028" y="1205113"/>
                    <a:pt x="2869560" y="1040509"/>
                    <a:pt x="3045447" y="861239"/>
                  </a:cubicBezTo>
                  <a:cubicBezTo>
                    <a:pt x="3221335" y="681991"/>
                    <a:pt x="3398448" y="487283"/>
                    <a:pt x="3657726" y="398125"/>
                  </a:cubicBezTo>
                  <a:cubicBezTo>
                    <a:pt x="3931512" y="303971"/>
                    <a:pt x="4264920" y="353625"/>
                    <a:pt x="4491777" y="508216"/>
                  </a:cubicBezTo>
                  <a:cubicBezTo>
                    <a:pt x="4517887" y="526016"/>
                    <a:pt x="4552193" y="532713"/>
                    <a:pt x="4584182" y="524631"/>
                  </a:cubicBezTo>
                  <a:cubicBezTo>
                    <a:pt x="4598258" y="521066"/>
                    <a:pt x="4611904" y="515163"/>
                    <a:pt x="4621689" y="505468"/>
                  </a:cubicBezTo>
                  <a:cubicBezTo>
                    <a:pt x="4675657" y="452001"/>
                    <a:pt x="4664599" y="405049"/>
                    <a:pt x="4606182" y="355578"/>
                  </a:cubicBezTo>
                  <a:cubicBezTo>
                    <a:pt x="4491437" y="258359"/>
                    <a:pt x="4338072" y="185298"/>
                    <a:pt x="4170789" y="150516"/>
                  </a:cubicBezTo>
                  <a:close/>
                </a:path>
              </a:pathLst>
            </a:custGeom>
            <a:solidFill>
              <a:srgbClr val="F8F8F8">
                <a:alpha val="525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1" name="Google Shape;301;p25"/>
            <p:cNvGrpSpPr/>
            <p:nvPr/>
          </p:nvGrpSpPr>
          <p:grpSpPr>
            <a:xfrm>
              <a:off x="232475" y="381840"/>
              <a:ext cx="9230692" cy="4647164"/>
              <a:chOff x="232475" y="381840"/>
              <a:chExt cx="9230692" cy="4647164"/>
            </a:xfrm>
          </p:grpSpPr>
          <p:sp>
            <p:nvSpPr>
              <p:cNvPr id="302" name="Google Shape;302;p25"/>
              <p:cNvSpPr/>
              <p:nvPr/>
            </p:nvSpPr>
            <p:spPr>
              <a:xfrm>
                <a:off x="4311975" y="4713681"/>
                <a:ext cx="592517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0" h="103981" extrusionOk="0">
                    <a:moveTo>
                      <a:pt x="9222" y="67223"/>
                    </a:moveTo>
                    <a:cubicBezTo>
                      <a:pt x="14466" y="62410"/>
                      <a:pt x="21799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2" y="4652"/>
                    </a:cubicBezTo>
                    <a:cubicBezTo>
                      <a:pt x="84235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6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4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5" y="99735"/>
                      <a:pt x="5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25"/>
              <p:cNvSpPr/>
              <p:nvPr/>
            </p:nvSpPr>
            <p:spPr>
              <a:xfrm>
                <a:off x="232475" y="381840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25"/>
              <p:cNvSpPr/>
              <p:nvPr/>
            </p:nvSpPr>
            <p:spPr>
              <a:xfrm>
                <a:off x="8870647" y="381846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5" y="61094"/>
                      <a:pt x="37535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8" y="46200"/>
                      <a:pt x="142064" y="63228"/>
                    </a:cubicBezTo>
                    <a:cubicBezTo>
                      <a:pt x="142766" y="68450"/>
                      <a:pt x="147830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4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6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5" name="Google Shape;305;p25"/>
            <p:cNvGrpSpPr/>
            <p:nvPr/>
          </p:nvGrpSpPr>
          <p:grpSpPr>
            <a:xfrm>
              <a:off x="1106804" y="39677"/>
              <a:ext cx="7763842" cy="4900727"/>
              <a:chOff x="1106804" y="39677"/>
              <a:chExt cx="7763842" cy="4900727"/>
            </a:xfrm>
          </p:grpSpPr>
          <p:sp>
            <p:nvSpPr>
              <p:cNvPr id="306" name="Google Shape;306;p25"/>
              <p:cNvSpPr/>
              <p:nvPr/>
            </p:nvSpPr>
            <p:spPr>
              <a:xfrm>
                <a:off x="4450397" y="39677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5" y="32626"/>
                      <a:pt x="55397" y="31922"/>
                      <a:pt x="46634" y="30400"/>
                    </a:cubicBezTo>
                    <a:cubicBezTo>
                      <a:pt x="37870" y="28879"/>
                      <a:pt x="39664" y="23839"/>
                      <a:pt x="38914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6"/>
                    </a:cubicBezTo>
                    <a:cubicBezTo>
                      <a:pt x="19661" y="30605"/>
                      <a:pt x="12237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25"/>
              <p:cNvSpPr/>
              <p:nvPr/>
            </p:nvSpPr>
            <p:spPr>
              <a:xfrm>
                <a:off x="1106804" y="4802256"/>
                <a:ext cx="130440" cy="138147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10" extrusionOk="0">
                    <a:moveTo>
                      <a:pt x="25678" y="45181"/>
                    </a:moveTo>
                    <a:cubicBezTo>
                      <a:pt x="27267" y="52355"/>
                      <a:pt x="27336" y="59076"/>
                      <a:pt x="28334" y="66364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3" y="63389"/>
                      <a:pt x="37484" y="57804"/>
                      <a:pt x="40118" y="46248"/>
                    </a:cubicBezTo>
                    <a:cubicBezTo>
                      <a:pt x="42184" y="37076"/>
                      <a:pt x="66273" y="42070"/>
                      <a:pt x="67203" y="36871"/>
                    </a:cubicBezTo>
                    <a:cubicBezTo>
                      <a:pt x="67975" y="32626"/>
                      <a:pt x="55397" y="31922"/>
                      <a:pt x="46634" y="30401"/>
                    </a:cubicBezTo>
                    <a:cubicBezTo>
                      <a:pt x="37870" y="28880"/>
                      <a:pt x="39664" y="23839"/>
                      <a:pt x="38914" y="16233"/>
                    </a:cubicBezTo>
                    <a:cubicBezTo>
                      <a:pt x="38143" y="8628"/>
                      <a:pt x="37507" y="0"/>
                      <a:pt x="34124" y="0"/>
                    </a:cubicBezTo>
                    <a:cubicBezTo>
                      <a:pt x="30378" y="0"/>
                      <a:pt x="28766" y="20207"/>
                      <a:pt x="27994" y="23635"/>
                    </a:cubicBezTo>
                    <a:cubicBezTo>
                      <a:pt x="27222" y="27063"/>
                      <a:pt x="27199" y="28653"/>
                      <a:pt x="22545" y="29856"/>
                    </a:cubicBezTo>
                    <a:cubicBezTo>
                      <a:pt x="19661" y="30605"/>
                      <a:pt x="12237" y="30673"/>
                      <a:pt x="7901" y="30787"/>
                    </a:cubicBezTo>
                    <a:cubicBezTo>
                      <a:pt x="7901" y="30787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1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25"/>
              <p:cNvSpPr/>
              <p:nvPr/>
            </p:nvSpPr>
            <p:spPr>
              <a:xfrm>
                <a:off x="8740206" y="1964561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5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6" y="32626"/>
                      <a:pt x="55398" y="31922"/>
                      <a:pt x="46634" y="30400"/>
                    </a:cubicBezTo>
                    <a:cubicBezTo>
                      <a:pt x="37871" y="28879"/>
                      <a:pt x="39664" y="23839"/>
                      <a:pt x="38915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5"/>
                    </a:cubicBezTo>
                    <a:cubicBezTo>
                      <a:pt x="19662" y="30605"/>
                      <a:pt x="12238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49"/>
                      <a:pt x="20298" y="40889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266391" y="1513800"/>
            <a:ext cx="4063200" cy="172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1814388" y="1951575"/>
            <a:ext cx="12996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266412" y="3243000"/>
            <a:ext cx="40632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-3180520" y="-6750"/>
            <a:ext cx="12324520" cy="7388668"/>
            <a:chOff x="-3180520" y="-6750"/>
            <a:chExt cx="12324520" cy="7388668"/>
          </a:xfrm>
        </p:grpSpPr>
        <p:sp>
          <p:nvSpPr>
            <p:cNvPr id="19" name="Google Shape;19;p3"/>
            <p:cNvSpPr/>
            <p:nvPr/>
          </p:nvSpPr>
          <p:spPr>
            <a:xfrm rot="644261">
              <a:off x="-2973452" y="3432680"/>
              <a:ext cx="9372664" cy="3103288"/>
            </a:xfrm>
            <a:custGeom>
              <a:avLst/>
              <a:gdLst/>
              <a:ahLst/>
              <a:cxnLst/>
              <a:rect l="l" t="t" r="r" b="b"/>
              <a:pathLst>
                <a:path w="4656664" h="1401811" extrusionOk="0">
                  <a:moveTo>
                    <a:pt x="4170767" y="150584"/>
                  </a:moveTo>
                  <a:cubicBezTo>
                    <a:pt x="3885311" y="91258"/>
                    <a:pt x="3582894" y="142274"/>
                    <a:pt x="3316010" y="225575"/>
                  </a:cubicBezTo>
                  <a:cubicBezTo>
                    <a:pt x="3049102" y="308876"/>
                    <a:pt x="2802856" y="423803"/>
                    <a:pt x="2531953" y="500383"/>
                  </a:cubicBezTo>
                  <a:cubicBezTo>
                    <a:pt x="2261073" y="576963"/>
                    <a:pt x="1950551" y="612767"/>
                    <a:pt x="1673609" y="532940"/>
                  </a:cubicBezTo>
                  <a:cubicBezTo>
                    <a:pt x="1428815" y="462377"/>
                    <a:pt x="1243302" y="312485"/>
                    <a:pt x="1038830" y="189339"/>
                  </a:cubicBezTo>
                  <a:cubicBezTo>
                    <a:pt x="834359" y="66193"/>
                    <a:pt x="569450" y="-37336"/>
                    <a:pt x="321455" y="13021"/>
                  </a:cubicBezTo>
                  <a:cubicBezTo>
                    <a:pt x="317936" y="13725"/>
                    <a:pt x="314462" y="14474"/>
                    <a:pt x="310988" y="15246"/>
                  </a:cubicBezTo>
                  <a:cubicBezTo>
                    <a:pt x="68397" y="68827"/>
                    <a:pt x="-62809" y="297274"/>
                    <a:pt x="29846" y="498203"/>
                  </a:cubicBezTo>
                  <a:cubicBezTo>
                    <a:pt x="167976" y="797714"/>
                    <a:pt x="489690" y="1324808"/>
                    <a:pt x="1197213" y="1386789"/>
                  </a:cubicBezTo>
                  <a:cubicBezTo>
                    <a:pt x="1779386" y="1437782"/>
                    <a:pt x="2023544" y="1349214"/>
                    <a:pt x="2385581" y="1266981"/>
                  </a:cubicBezTo>
                  <a:cubicBezTo>
                    <a:pt x="2658028" y="1205113"/>
                    <a:pt x="2869560" y="1040509"/>
                    <a:pt x="3045447" y="861239"/>
                  </a:cubicBezTo>
                  <a:cubicBezTo>
                    <a:pt x="3221335" y="681991"/>
                    <a:pt x="3398448" y="487283"/>
                    <a:pt x="3657726" y="398125"/>
                  </a:cubicBezTo>
                  <a:cubicBezTo>
                    <a:pt x="3931512" y="303971"/>
                    <a:pt x="4264920" y="353625"/>
                    <a:pt x="4491777" y="508216"/>
                  </a:cubicBezTo>
                  <a:cubicBezTo>
                    <a:pt x="4517887" y="526016"/>
                    <a:pt x="4552193" y="532713"/>
                    <a:pt x="4584182" y="524631"/>
                  </a:cubicBezTo>
                  <a:cubicBezTo>
                    <a:pt x="4598258" y="521066"/>
                    <a:pt x="4611904" y="515163"/>
                    <a:pt x="4621689" y="505468"/>
                  </a:cubicBezTo>
                  <a:cubicBezTo>
                    <a:pt x="4675657" y="452001"/>
                    <a:pt x="4664599" y="405049"/>
                    <a:pt x="4606182" y="355578"/>
                  </a:cubicBezTo>
                  <a:cubicBezTo>
                    <a:pt x="4491437" y="258359"/>
                    <a:pt x="4338072" y="185298"/>
                    <a:pt x="4170789" y="150516"/>
                  </a:cubicBezTo>
                  <a:close/>
                </a:path>
              </a:pathLst>
            </a:custGeom>
            <a:solidFill>
              <a:srgbClr val="F8F8F8">
                <a:alpha val="525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-6750"/>
              <a:ext cx="9144000" cy="5157000"/>
            </a:xfrm>
            <a:prstGeom prst="frame">
              <a:avLst>
                <a:gd name="adj1" fmla="val 3694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0" name="Google Shape;50;p6"/>
          <p:cNvGrpSpPr/>
          <p:nvPr/>
        </p:nvGrpSpPr>
        <p:grpSpPr>
          <a:xfrm>
            <a:off x="-178356" y="39677"/>
            <a:ext cx="12254686" cy="7706017"/>
            <a:chOff x="-178356" y="39677"/>
            <a:chExt cx="12254686" cy="7706017"/>
          </a:xfrm>
        </p:grpSpPr>
        <p:sp>
          <p:nvSpPr>
            <p:cNvPr id="51" name="Google Shape;51;p6"/>
            <p:cNvSpPr/>
            <p:nvPr/>
          </p:nvSpPr>
          <p:spPr>
            <a:xfrm rot="-644261" flipH="1">
              <a:off x="2496598" y="3796455"/>
              <a:ext cx="9372664" cy="3103288"/>
            </a:xfrm>
            <a:custGeom>
              <a:avLst/>
              <a:gdLst/>
              <a:ahLst/>
              <a:cxnLst/>
              <a:rect l="l" t="t" r="r" b="b"/>
              <a:pathLst>
                <a:path w="4656664" h="1401811" extrusionOk="0">
                  <a:moveTo>
                    <a:pt x="4170767" y="150584"/>
                  </a:moveTo>
                  <a:cubicBezTo>
                    <a:pt x="3885311" y="91258"/>
                    <a:pt x="3582894" y="142274"/>
                    <a:pt x="3316010" y="225575"/>
                  </a:cubicBezTo>
                  <a:cubicBezTo>
                    <a:pt x="3049102" y="308876"/>
                    <a:pt x="2802856" y="423803"/>
                    <a:pt x="2531953" y="500383"/>
                  </a:cubicBezTo>
                  <a:cubicBezTo>
                    <a:pt x="2261073" y="576963"/>
                    <a:pt x="1950551" y="612767"/>
                    <a:pt x="1673609" y="532940"/>
                  </a:cubicBezTo>
                  <a:cubicBezTo>
                    <a:pt x="1428815" y="462377"/>
                    <a:pt x="1243302" y="312485"/>
                    <a:pt x="1038830" y="189339"/>
                  </a:cubicBezTo>
                  <a:cubicBezTo>
                    <a:pt x="834359" y="66193"/>
                    <a:pt x="569450" y="-37336"/>
                    <a:pt x="321455" y="13021"/>
                  </a:cubicBezTo>
                  <a:cubicBezTo>
                    <a:pt x="317936" y="13725"/>
                    <a:pt x="314462" y="14474"/>
                    <a:pt x="310988" y="15246"/>
                  </a:cubicBezTo>
                  <a:cubicBezTo>
                    <a:pt x="68397" y="68827"/>
                    <a:pt x="-62809" y="297274"/>
                    <a:pt x="29846" y="498203"/>
                  </a:cubicBezTo>
                  <a:cubicBezTo>
                    <a:pt x="167976" y="797714"/>
                    <a:pt x="489690" y="1324808"/>
                    <a:pt x="1197213" y="1386789"/>
                  </a:cubicBezTo>
                  <a:cubicBezTo>
                    <a:pt x="1779386" y="1437782"/>
                    <a:pt x="2023544" y="1349214"/>
                    <a:pt x="2385581" y="1266981"/>
                  </a:cubicBezTo>
                  <a:cubicBezTo>
                    <a:pt x="2658028" y="1205113"/>
                    <a:pt x="2869560" y="1040509"/>
                    <a:pt x="3045447" y="861239"/>
                  </a:cubicBezTo>
                  <a:cubicBezTo>
                    <a:pt x="3221335" y="681991"/>
                    <a:pt x="3398448" y="487283"/>
                    <a:pt x="3657726" y="398125"/>
                  </a:cubicBezTo>
                  <a:cubicBezTo>
                    <a:pt x="3931512" y="303971"/>
                    <a:pt x="4264920" y="353625"/>
                    <a:pt x="4491777" y="508216"/>
                  </a:cubicBezTo>
                  <a:cubicBezTo>
                    <a:pt x="4517887" y="526016"/>
                    <a:pt x="4552193" y="532713"/>
                    <a:pt x="4584182" y="524631"/>
                  </a:cubicBezTo>
                  <a:cubicBezTo>
                    <a:pt x="4598258" y="521066"/>
                    <a:pt x="4611904" y="515163"/>
                    <a:pt x="4621689" y="505468"/>
                  </a:cubicBezTo>
                  <a:cubicBezTo>
                    <a:pt x="4675657" y="452001"/>
                    <a:pt x="4664599" y="405049"/>
                    <a:pt x="4606182" y="355578"/>
                  </a:cubicBezTo>
                  <a:cubicBezTo>
                    <a:pt x="4491437" y="258359"/>
                    <a:pt x="4338072" y="185298"/>
                    <a:pt x="4170789" y="150516"/>
                  </a:cubicBezTo>
                  <a:close/>
                </a:path>
              </a:pathLst>
            </a:custGeom>
            <a:solidFill>
              <a:srgbClr val="F8F8F8">
                <a:alpha val="525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2" name="Google Shape;52;p6"/>
            <p:cNvGrpSpPr/>
            <p:nvPr/>
          </p:nvGrpSpPr>
          <p:grpSpPr>
            <a:xfrm>
              <a:off x="232475" y="381840"/>
              <a:ext cx="9230692" cy="4647164"/>
              <a:chOff x="232475" y="381840"/>
              <a:chExt cx="9230692" cy="4647164"/>
            </a:xfrm>
          </p:grpSpPr>
          <p:sp>
            <p:nvSpPr>
              <p:cNvPr id="53" name="Google Shape;53;p6"/>
              <p:cNvSpPr/>
              <p:nvPr/>
            </p:nvSpPr>
            <p:spPr>
              <a:xfrm>
                <a:off x="4311975" y="4713681"/>
                <a:ext cx="592517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0" h="103981" extrusionOk="0">
                    <a:moveTo>
                      <a:pt x="9222" y="67223"/>
                    </a:moveTo>
                    <a:cubicBezTo>
                      <a:pt x="14466" y="62410"/>
                      <a:pt x="21799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2" y="4652"/>
                    </a:cubicBezTo>
                    <a:cubicBezTo>
                      <a:pt x="84235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6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4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5" y="99735"/>
                      <a:pt x="5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54;p6"/>
              <p:cNvSpPr/>
              <p:nvPr/>
            </p:nvSpPr>
            <p:spPr>
              <a:xfrm>
                <a:off x="232475" y="381840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55;p6"/>
              <p:cNvSpPr/>
              <p:nvPr/>
            </p:nvSpPr>
            <p:spPr>
              <a:xfrm>
                <a:off x="8870647" y="381846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5" y="61094"/>
                      <a:pt x="37535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8" y="46200"/>
                      <a:pt x="142064" y="63228"/>
                    </a:cubicBezTo>
                    <a:cubicBezTo>
                      <a:pt x="142766" y="68450"/>
                      <a:pt x="147830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4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6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" name="Google Shape;56;p6"/>
            <p:cNvGrpSpPr/>
            <p:nvPr/>
          </p:nvGrpSpPr>
          <p:grpSpPr>
            <a:xfrm>
              <a:off x="1106804" y="39677"/>
              <a:ext cx="7763842" cy="4900727"/>
              <a:chOff x="1106804" y="39677"/>
              <a:chExt cx="7763842" cy="4900727"/>
            </a:xfrm>
          </p:grpSpPr>
          <p:sp>
            <p:nvSpPr>
              <p:cNvPr id="57" name="Google Shape;57;p6"/>
              <p:cNvSpPr/>
              <p:nvPr/>
            </p:nvSpPr>
            <p:spPr>
              <a:xfrm>
                <a:off x="4450397" y="39677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5" y="32626"/>
                      <a:pt x="55397" y="31922"/>
                      <a:pt x="46634" y="30400"/>
                    </a:cubicBezTo>
                    <a:cubicBezTo>
                      <a:pt x="37870" y="28879"/>
                      <a:pt x="39664" y="23839"/>
                      <a:pt x="38914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6"/>
                    </a:cubicBezTo>
                    <a:cubicBezTo>
                      <a:pt x="19661" y="30605"/>
                      <a:pt x="12237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6"/>
              <p:cNvSpPr/>
              <p:nvPr/>
            </p:nvSpPr>
            <p:spPr>
              <a:xfrm>
                <a:off x="1106804" y="4802256"/>
                <a:ext cx="130440" cy="138147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10" extrusionOk="0">
                    <a:moveTo>
                      <a:pt x="25678" y="45181"/>
                    </a:moveTo>
                    <a:cubicBezTo>
                      <a:pt x="27267" y="52355"/>
                      <a:pt x="27336" y="59076"/>
                      <a:pt x="28334" y="66364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3" y="63389"/>
                      <a:pt x="37484" y="57804"/>
                      <a:pt x="40118" y="46248"/>
                    </a:cubicBezTo>
                    <a:cubicBezTo>
                      <a:pt x="42184" y="37076"/>
                      <a:pt x="66273" y="42070"/>
                      <a:pt x="67203" y="36871"/>
                    </a:cubicBezTo>
                    <a:cubicBezTo>
                      <a:pt x="67975" y="32626"/>
                      <a:pt x="55397" y="31922"/>
                      <a:pt x="46634" y="30401"/>
                    </a:cubicBezTo>
                    <a:cubicBezTo>
                      <a:pt x="37870" y="28880"/>
                      <a:pt x="39664" y="23839"/>
                      <a:pt x="38914" y="16233"/>
                    </a:cubicBezTo>
                    <a:cubicBezTo>
                      <a:pt x="38143" y="8628"/>
                      <a:pt x="37507" y="0"/>
                      <a:pt x="34124" y="0"/>
                    </a:cubicBezTo>
                    <a:cubicBezTo>
                      <a:pt x="30378" y="0"/>
                      <a:pt x="28766" y="20207"/>
                      <a:pt x="27994" y="23635"/>
                    </a:cubicBezTo>
                    <a:cubicBezTo>
                      <a:pt x="27222" y="27063"/>
                      <a:pt x="27199" y="28653"/>
                      <a:pt x="22545" y="29856"/>
                    </a:cubicBezTo>
                    <a:cubicBezTo>
                      <a:pt x="19661" y="30605"/>
                      <a:pt x="12237" y="30673"/>
                      <a:pt x="7901" y="30787"/>
                    </a:cubicBezTo>
                    <a:cubicBezTo>
                      <a:pt x="7901" y="30787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1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59;p6"/>
              <p:cNvSpPr/>
              <p:nvPr/>
            </p:nvSpPr>
            <p:spPr>
              <a:xfrm>
                <a:off x="8740206" y="1964561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5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6" y="32626"/>
                      <a:pt x="55398" y="31922"/>
                      <a:pt x="46634" y="30400"/>
                    </a:cubicBezTo>
                    <a:cubicBezTo>
                      <a:pt x="37871" y="28879"/>
                      <a:pt x="39664" y="23839"/>
                      <a:pt x="38915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5"/>
                    </a:cubicBezTo>
                    <a:cubicBezTo>
                      <a:pt x="19662" y="30605"/>
                      <a:pt x="12238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49"/>
                      <a:pt x="20298" y="40889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60;p6"/>
            <p:cNvGrpSpPr/>
            <p:nvPr/>
          </p:nvGrpSpPr>
          <p:grpSpPr>
            <a:xfrm>
              <a:off x="-178356" y="2289860"/>
              <a:ext cx="592511" cy="372828"/>
              <a:chOff x="10887427" y="4591948"/>
              <a:chExt cx="220420" cy="138701"/>
            </a:xfrm>
          </p:grpSpPr>
          <p:sp>
            <p:nvSpPr>
              <p:cNvPr id="61" name="Google Shape;61;p6"/>
              <p:cNvSpPr/>
              <p:nvPr/>
            </p:nvSpPr>
            <p:spPr>
              <a:xfrm>
                <a:off x="10887427" y="4597826"/>
                <a:ext cx="220420" cy="122791"/>
              </a:xfrm>
              <a:custGeom>
                <a:avLst/>
                <a:gdLst/>
                <a:ahLst/>
                <a:cxnLst/>
                <a:rect l="l" t="t" r="r" b="b"/>
                <a:pathLst>
                  <a:path w="220420" h="122791" extrusionOk="0">
                    <a:moveTo>
                      <a:pt x="219893" y="119347"/>
                    </a:moveTo>
                    <a:cubicBezTo>
                      <a:pt x="213990" y="130518"/>
                      <a:pt x="160091" y="113626"/>
                      <a:pt x="99517" y="81613"/>
                    </a:cubicBezTo>
                    <a:cubicBezTo>
                      <a:pt x="38942" y="49601"/>
                      <a:pt x="-5376" y="14614"/>
                      <a:pt x="528" y="3444"/>
                    </a:cubicBezTo>
                    <a:cubicBezTo>
                      <a:pt x="4592" y="-4253"/>
                      <a:pt x="31451" y="1378"/>
                      <a:pt x="67595" y="16090"/>
                    </a:cubicBezTo>
                    <a:cubicBezTo>
                      <a:pt x="83897" y="22719"/>
                      <a:pt x="102082" y="31211"/>
                      <a:pt x="120904" y="41155"/>
                    </a:cubicBezTo>
                    <a:cubicBezTo>
                      <a:pt x="181478" y="73168"/>
                      <a:pt x="225796" y="108154"/>
                      <a:pt x="219893" y="11932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6"/>
              <p:cNvSpPr/>
              <p:nvPr/>
            </p:nvSpPr>
            <p:spPr>
              <a:xfrm>
                <a:off x="10926198" y="4591948"/>
                <a:ext cx="138702" cy="138701"/>
              </a:xfrm>
              <a:custGeom>
                <a:avLst/>
                <a:gdLst/>
                <a:ahLst/>
                <a:cxnLst/>
                <a:rect l="l" t="t" r="r" b="b"/>
                <a:pathLst>
                  <a:path w="138702" h="138701" extrusionOk="0">
                    <a:moveTo>
                      <a:pt x="12273" y="108719"/>
                    </a:moveTo>
                    <a:cubicBezTo>
                      <a:pt x="-9477" y="77206"/>
                      <a:pt x="-1553" y="34024"/>
                      <a:pt x="29983" y="12273"/>
                    </a:cubicBezTo>
                    <a:cubicBezTo>
                      <a:pt x="61496" y="-9477"/>
                      <a:pt x="104679" y="-1553"/>
                      <a:pt x="126429" y="29982"/>
                    </a:cubicBezTo>
                    <a:cubicBezTo>
                      <a:pt x="148180" y="61496"/>
                      <a:pt x="140256" y="104678"/>
                      <a:pt x="108720" y="126429"/>
                    </a:cubicBezTo>
                    <a:cubicBezTo>
                      <a:pt x="77207" y="148179"/>
                      <a:pt x="34024" y="140255"/>
                      <a:pt x="12273" y="1087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3" name="Google Shape;63;p6"/>
              <p:cNvGrpSpPr/>
              <p:nvPr/>
            </p:nvGrpSpPr>
            <p:grpSpPr>
              <a:xfrm>
                <a:off x="10934130" y="4614756"/>
                <a:ext cx="120149" cy="91644"/>
                <a:chOff x="10934130" y="4614756"/>
                <a:chExt cx="120149" cy="91644"/>
              </a:xfrm>
            </p:grpSpPr>
            <p:sp>
              <p:nvSpPr>
                <p:cNvPr id="64" name="Google Shape;64;p6"/>
                <p:cNvSpPr/>
                <p:nvPr/>
              </p:nvSpPr>
              <p:spPr>
                <a:xfrm>
                  <a:off x="10934130" y="4614756"/>
                  <a:ext cx="116683" cy="30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060" h="30174" extrusionOk="0">
                      <a:moveTo>
                        <a:pt x="0" y="17732"/>
                      </a:moveTo>
                      <a:cubicBezTo>
                        <a:pt x="3406" y="7424"/>
                        <a:pt x="14758" y="1317"/>
                        <a:pt x="25610" y="1112"/>
                      </a:cubicBezTo>
                      <a:cubicBezTo>
                        <a:pt x="36463" y="908"/>
                        <a:pt x="46816" y="5494"/>
                        <a:pt x="56238" y="10875"/>
                      </a:cubicBezTo>
                      <a:cubicBezTo>
                        <a:pt x="65660" y="16256"/>
                        <a:pt x="74650" y="22568"/>
                        <a:pt x="84799" y="26382"/>
                      </a:cubicBezTo>
                      <a:cubicBezTo>
                        <a:pt x="112407" y="36780"/>
                        <a:pt x="146577" y="25088"/>
                        <a:pt x="16206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" name="Google Shape;65;p6"/>
                <p:cNvSpPr/>
                <p:nvPr/>
              </p:nvSpPr>
              <p:spPr>
                <a:xfrm>
                  <a:off x="10938560" y="4654305"/>
                  <a:ext cx="115719" cy="52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721" h="52095" extrusionOk="0">
                      <a:moveTo>
                        <a:pt x="0" y="39278"/>
                      </a:moveTo>
                      <a:cubicBezTo>
                        <a:pt x="3473" y="30605"/>
                        <a:pt x="14099" y="26632"/>
                        <a:pt x="23362" y="27858"/>
                      </a:cubicBezTo>
                      <a:cubicBezTo>
                        <a:pt x="32626" y="29084"/>
                        <a:pt x="40799" y="34283"/>
                        <a:pt x="48564" y="39459"/>
                      </a:cubicBezTo>
                      <a:cubicBezTo>
                        <a:pt x="56329" y="44636"/>
                        <a:pt x="64366" y="49971"/>
                        <a:pt x="73560" y="51583"/>
                      </a:cubicBezTo>
                      <a:cubicBezTo>
                        <a:pt x="92246" y="54830"/>
                        <a:pt x="109523" y="42048"/>
                        <a:pt x="124168" y="30015"/>
                      </a:cubicBezTo>
                      <a:cubicBezTo>
                        <a:pt x="136360" y="20002"/>
                        <a:pt x="148529" y="10013"/>
                        <a:pt x="16072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66" name="Google Shape;66;p6"/>
              <p:cNvSpPr/>
              <p:nvPr/>
            </p:nvSpPr>
            <p:spPr>
              <a:xfrm>
                <a:off x="10887427" y="4601270"/>
                <a:ext cx="219892" cy="119348"/>
              </a:xfrm>
              <a:custGeom>
                <a:avLst/>
                <a:gdLst/>
                <a:ahLst/>
                <a:cxnLst/>
                <a:rect l="l" t="t" r="r" b="b"/>
                <a:pathLst>
                  <a:path w="219892" h="119348" extrusionOk="0">
                    <a:moveTo>
                      <a:pt x="219893" y="115904"/>
                    </a:moveTo>
                    <a:cubicBezTo>
                      <a:pt x="213990" y="127074"/>
                      <a:pt x="160091" y="110182"/>
                      <a:pt x="99517" y="78170"/>
                    </a:cubicBezTo>
                    <a:cubicBezTo>
                      <a:pt x="38942" y="46157"/>
                      <a:pt x="-5376" y="11170"/>
                      <a:pt x="528" y="0"/>
                    </a:cubicBez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>
            <a:spLocks noGrp="1"/>
          </p:cNvSpPr>
          <p:nvPr>
            <p:ph type="pic" idx="2"/>
          </p:nvPr>
        </p:nvSpPr>
        <p:spPr>
          <a:xfrm>
            <a:off x="-75" y="-15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10"/>
          <p:cNvSpPr txBox="1">
            <a:spLocks noGrp="1"/>
          </p:cNvSpPr>
          <p:nvPr>
            <p:ph type="title"/>
          </p:nvPr>
        </p:nvSpPr>
        <p:spPr>
          <a:xfrm>
            <a:off x="720000" y="3787075"/>
            <a:ext cx="7704000" cy="647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3"/>
          <p:cNvGrpSpPr/>
          <p:nvPr/>
        </p:nvGrpSpPr>
        <p:grpSpPr>
          <a:xfrm>
            <a:off x="-3180520" y="8"/>
            <a:ext cx="12686002" cy="7381910"/>
            <a:chOff x="-3180520" y="8"/>
            <a:chExt cx="12686002" cy="7381910"/>
          </a:xfrm>
        </p:grpSpPr>
        <p:grpSp>
          <p:nvGrpSpPr>
            <p:cNvPr id="116" name="Google Shape;116;p13"/>
            <p:cNvGrpSpPr/>
            <p:nvPr/>
          </p:nvGrpSpPr>
          <p:grpSpPr>
            <a:xfrm>
              <a:off x="-502687" y="8"/>
              <a:ext cx="10008169" cy="3977629"/>
              <a:chOff x="-502687" y="8"/>
              <a:chExt cx="10008169" cy="3977629"/>
            </a:xfrm>
          </p:grpSpPr>
          <p:sp>
            <p:nvSpPr>
              <p:cNvPr id="117" name="Google Shape;117;p13"/>
              <p:cNvSpPr/>
              <p:nvPr/>
            </p:nvSpPr>
            <p:spPr>
              <a:xfrm>
                <a:off x="-502687" y="2049619"/>
                <a:ext cx="592517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0" h="103981" extrusionOk="0">
                    <a:moveTo>
                      <a:pt x="9222" y="67223"/>
                    </a:moveTo>
                    <a:cubicBezTo>
                      <a:pt x="14466" y="62410"/>
                      <a:pt x="21799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2" y="4652"/>
                    </a:cubicBezTo>
                    <a:cubicBezTo>
                      <a:pt x="84235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6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4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5" y="99735"/>
                      <a:pt x="5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3"/>
              <p:cNvSpPr/>
              <p:nvPr/>
            </p:nvSpPr>
            <p:spPr>
              <a:xfrm>
                <a:off x="8912962" y="3662315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3"/>
              <p:cNvSpPr/>
              <p:nvPr/>
            </p:nvSpPr>
            <p:spPr>
              <a:xfrm>
                <a:off x="3736047" y="8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5" y="61094"/>
                      <a:pt x="37535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8" y="46200"/>
                      <a:pt x="142064" y="63228"/>
                    </a:cubicBezTo>
                    <a:cubicBezTo>
                      <a:pt x="142766" y="68450"/>
                      <a:pt x="147830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4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6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120;p13"/>
            <p:cNvGrpSpPr/>
            <p:nvPr/>
          </p:nvGrpSpPr>
          <p:grpSpPr>
            <a:xfrm>
              <a:off x="246597" y="243702"/>
              <a:ext cx="8666361" cy="4433955"/>
              <a:chOff x="246597" y="243702"/>
              <a:chExt cx="8666361" cy="4433955"/>
            </a:xfrm>
          </p:grpSpPr>
          <p:sp>
            <p:nvSpPr>
              <p:cNvPr id="121" name="Google Shape;121;p13"/>
              <p:cNvSpPr/>
              <p:nvPr/>
            </p:nvSpPr>
            <p:spPr>
              <a:xfrm>
                <a:off x="246597" y="243702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5" y="32626"/>
                      <a:pt x="55397" y="31922"/>
                      <a:pt x="46634" y="30400"/>
                    </a:cubicBezTo>
                    <a:cubicBezTo>
                      <a:pt x="37870" y="28879"/>
                      <a:pt x="39664" y="23839"/>
                      <a:pt x="38914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6"/>
                    </a:cubicBezTo>
                    <a:cubicBezTo>
                      <a:pt x="19661" y="30605"/>
                      <a:pt x="12237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3"/>
              <p:cNvSpPr/>
              <p:nvPr/>
            </p:nvSpPr>
            <p:spPr>
              <a:xfrm>
                <a:off x="6856354" y="291219"/>
                <a:ext cx="130440" cy="138147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10" extrusionOk="0">
                    <a:moveTo>
                      <a:pt x="25678" y="45181"/>
                    </a:moveTo>
                    <a:cubicBezTo>
                      <a:pt x="27267" y="52355"/>
                      <a:pt x="27336" y="59076"/>
                      <a:pt x="28334" y="66364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3" y="63389"/>
                      <a:pt x="37484" y="57804"/>
                      <a:pt x="40118" y="46248"/>
                    </a:cubicBezTo>
                    <a:cubicBezTo>
                      <a:pt x="42184" y="37076"/>
                      <a:pt x="66273" y="42070"/>
                      <a:pt x="67203" y="36871"/>
                    </a:cubicBezTo>
                    <a:cubicBezTo>
                      <a:pt x="67975" y="32626"/>
                      <a:pt x="55397" y="31922"/>
                      <a:pt x="46634" y="30401"/>
                    </a:cubicBezTo>
                    <a:cubicBezTo>
                      <a:pt x="37870" y="28880"/>
                      <a:pt x="39664" y="23839"/>
                      <a:pt x="38914" y="16233"/>
                    </a:cubicBezTo>
                    <a:cubicBezTo>
                      <a:pt x="38143" y="8628"/>
                      <a:pt x="37507" y="0"/>
                      <a:pt x="34124" y="0"/>
                    </a:cubicBezTo>
                    <a:cubicBezTo>
                      <a:pt x="30378" y="0"/>
                      <a:pt x="28766" y="20207"/>
                      <a:pt x="27994" y="23635"/>
                    </a:cubicBezTo>
                    <a:cubicBezTo>
                      <a:pt x="27222" y="27063"/>
                      <a:pt x="27199" y="28653"/>
                      <a:pt x="22545" y="29856"/>
                    </a:cubicBezTo>
                    <a:cubicBezTo>
                      <a:pt x="19661" y="30605"/>
                      <a:pt x="12237" y="30673"/>
                      <a:pt x="7901" y="30787"/>
                    </a:cubicBezTo>
                    <a:cubicBezTo>
                      <a:pt x="7901" y="30787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1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3"/>
              <p:cNvSpPr/>
              <p:nvPr/>
            </p:nvSpPr>
            <p:spPr>
              <a:xfrm>
                <a:off x="8782518" y="4539511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5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6" y="32626"/>
                      <a:pt x="55398" y="31922"/>
                      <a:pt x="46634" y="30400"/>
                    </a:cubicBezTo>
                    <a:cubicBezTo>
                      <a:pt x="37871" y="28879"/>
                      <a:pt x="39664" y="23839"/>
                      <a:pt x="38915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5"/>
                    </a:cubicBezTo>
                    <a:cubicBezTo>
                      <a:pt x="19662" y="30605"/>
                      <a:pt x="12238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49"/>
                      <a:pt x="20298" y="40889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4" name="Google Shape;124;p13"/>
            <p:cNvSpPr/>
            <p:nvPr/>
          </p:nvSpPr>
          <p:spPr>
            <a:xfrm rot="644261">
              <a:off x="-2973452" y="3432680"/>
              <a:ext cx="9372664" cy="3103288"/>
            </a:xfrm>
            <a:custGeom>
              <a:avLst/>
              <a:gdLst/>
              <a:ahLst/>
              <a:cxnLst/>
              <a:rect l="l" t="t" r="r" b="b"/>
              <a:pathLst>
                <a:path w="4656664" h="1401811" extrusionOk="0">
                  <a:moveTo>
                    <a:pt x="4170767" y="150584"/>
                  </a:moveTo>
                  <a:cubicBezTo>
                    <a:pt x="3885311" y="91258"/>
                    <a:pt x="3582894" y="142274"/>
                    <a:pt x="3316010" y="225575"/>
                  </a:cubicBezTo>
                  <a:cubicBezTo>
                    <a:pt x="3049102" y="308876"/>
                    <a:pt x="2802856" y="423803"/>
                    <a:pt x="2531953" y="500383"/>
                  </a:cubicBezTo>
                  <a:cubicBezTo>
                    <a:pt x="2261073" y="576963"/>
                    <a:pt x="1950551" y="612767"/>
                    <a:pt x="1673609" y="532940"/>
                  </a:cubicBezTo>
                  <a:cubicBezTo>
                    <a:pt x="1428815" y="462377"/>
                    <a:pt x="1243302" y="312485"/>
                    <a:pt x="1038830" y="189339"/>
                  </a:cubicBezTo>
                  <a:cubicBezTo>
                    <a:pt x="834359" y="66193"/>
                    <a:pt x="569450" y="-37336"/>
                    <a:pt x="321455" y="13021"/>
                  </a:cubicBezTo>
                  <a:cubicBezTo>
                    <a:pt x="317936" y="13725"/>
                    <a:pt x="314462" y="14474"/>
                    <a:pt x="310988" y="15246"/>
                  </a:cubicBezTo>
                  <a:cubicBezTo>
                    <a:pt x="68397" y="68827"/>
                    <a:pt x="-62809" y="297274"/>
                    <a:pt x="29846" y="498203"/>
                  </a:cubicBezTo>
                  <a:cubicBezTo>
                    <a:pt x="167976" y="797714"/>
                    <a:pt x="489690" y="1324808"/>
                    <a:pt x="1197213" y="1386789"/>
                  </a:cubicBezTo>
                  <a:cubicBezTo>
                    <a:pt x="1779386" y="1437782"/>
                    <a:pt x="2023544" y="1349214"/>
                    <a:pt x="2385581" y="1266981"/>
                  </a:cubicBezTo>
                  <a:cubicBezTo>
                    <a:pt x="2658028" y="1205113"/>
                    <a:pt x="2869560" y="1040509"/>
                    <a:pt x="3045447" y="861239"/>
                  </a:cubicBezTo>
                  <a:cubicBezTo>
                    <a:pt x="3221335" y="681991"/>
                    <a:pt x="3398448" y="487283"/>
                    <a:pt x="3657726" y="398125"/>
                  </a:cubicBezTo>
                  <a:cubicBezTo>
                    <a:pt x="3931512" y="303971"/>
                    <a:pt x="4264920" y="353625"/>
                    <a:pt x="4491777" y="508216"/>
                  </a:cubicBezTo>
                  <a:cubicBezTo>
                    <a:pt x="4517887" y="526016"/>
                    <a:pt x="4552193" y="532713"/>
                    <a:pt x="4584182" y="524631"/>
                  </a:cubicBezTo>
                  <a:cubicBezTo>
                    <a:pt x="4598258" y="521066"/>
                    <a:pt x="4611904" y="515163"/>
                    <a:pt x="4621689" y="505468"/>
                  </a:cubicBezTo>
                  <a:cubicBezTo>
                    <a:pt x="4675657" y="452001"/>
                    <a:pt x="4664599" y="405049"/>
                    <a:pt x="4606182" y="355578"/>
                  </a:cubicBezTo>
                  <a:cubicBezTo>
                    <a:pt x="4491437" y="258359"/>
                    <a:pt x="4338072" y="185298"/>
                    <a:pt x="4170789" y="150516"/>
                  </a:cubicBezTo>
                  <a:close/>
                </a:path>
              </a:pathLst>
            </a:custGeom>
            <a:solidFill>
              <a:srgbClr val="F8F8F8">
                <a:alpha val="525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" name="Google Shape;12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1"/>
          </p:nvPr>
        </p:nvSpPr>
        <p:spPr>
          <a:xfrm>
            <a:off x="1677016" y="2014013"/>
            <a:ext cx="273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2"/>
          </p:nvPr>
        </p:nvSpPr>
        <p:spPr>
          <a:xfrm>
            <a:off x="1677016" y="3720509"/>
            <a:ext cx="273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3"/>
          </p:nvPr>
        </p:nvSpPr>
        <p:spPr>
          <a:xfrm>
            <a:off x="5654084" y="3720509"/>
            <a:ext cx="273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4"/>
          </p:nvPr>
        </p:nvSpPr>
        <p:spPr>
          <a:xfrm>
            <a:off x="5654084" y="2014013"/>
            <a:ext cx="273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5" hasCustomPrompt="1"/>
          </p:nvPr>
        </p:nvSpPr>
        <p:spPr>
          <a:xfrm>
            <a:off x="803666" y="1590750"/>
            <a:ext cx="720900" cy="545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6" hasCustomPrompt="1"/>
          </p:nvPr>
        </p:nvSpPr>
        <p:spPr>
          <a:xfrm>
            <a:off x="4685990" y="3297217"/>
            <a:ext cx="815700" cy="545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7" hasCustomPrompt="1"/>
          </p:nvPr>
        </p:nvSpPr>
        <p:spPr>
          <a:xfrm>
            <a:off x="803716" y="3297217"/>
            <a:ext cx="720900" cy="545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8" hasCustomPrompt="1"/>
          </p:nvPr>
        </p:nvSpPr>
        <p:spPr>
          <a:xfrm>
            <a:off x="4685989" y="1590750"/>
            <a:ext cx="815700" cy="545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9"/>
          </p:nvPr>
        </p:nvSpPr>
        <p:spPr>
          <a:xfrm>
            <a:off x="1677016" y="1590750"/>
            <a:ext cx="2733600" cy="5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3"/>
          </p:nvPr>
        </p:nvSpPr>
        <p:spPr>
          <a:xfrm>
            <a:off x="1677016" y="3297217"/>
            <a:ext cx="2733600" cy="5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14"/>
          </p:nvPr>
        </p:nvSpPr>
        <p:spPr>
          <a:xfrm>
            <a:off x="5654084" y="3297217"/>
            <a:ext cx="2733600" cy="5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15"/>
          </p:nvPr>
        </p:nvSpPr>
        <p:spPr>
          <a:xfrm>
            <a:off x="5654084" y="1590750"/>
            <a:ext cx="2733600" cy="5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>
            <a:spLocks noGrp="1"/>
          </p:cNvSpPr>
          <p:nvPr>
            <p:ph type="title"/>
          </p:nvPr>
        </p:nvSpPr>
        <p:spPr>
          <a:xfrm>
            <a:off x="969750" y="3178050"/>
            <a:ext cx="72045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0" name="Google Shape;160;p15"/>
          <p:cNvSpPr txBox="1">
            <a:spLocks noGrp="1"/>
          </p:cNvSpPr>
          <p:nvPr>
            <p:ph type="subTitle" idx="1"/>
          </p:nvPr>
        </p:nvSpPr>
        <p:spPr>
          <a:xfrm>
            <a:off x="969750" y="1433550"/>
            <a:ext cx="7204500" cy="17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161" name="Google Shape;161;p15"/>
          <p:cNvGrpSpPr/>
          <p:nvPr/>
        </p:nvGrpSpPr>
        <p:grpSpPr>
          <a:xfrm>
            <a:off x="-3274687" y="114058"/>
            <a:ext cx="12205369" cy="7931697"/>
            <a:chOff x="-3274687" y="114058"/>
            <a:chExt cx="12205369" cy="7931697"/>
          </a:xfrm>
        </p:grpSpPr>
        <p:sp>
          <p:nvSpPr>
            <p:cNvPr id="162" name="Google Shape;162;p15"/>
            <p:cNvSpPr/>
            <p:nvPr/>
          </p:nvSpPr>
          <p:spPr>
            <a:xfrm rot="1642855" flipH="1">
              <a:off x="-3114511" y="2847382"/>
              <a:ext cx="9872162" cy="3101942"/>
            </a:xfrm>
            <a:custGeom>
              <a:avLst/>
              <a:gdLst/>
              <a:ahLst/>
              <a:cxnLst/>
              <a:rect l="l" t="t" r="r" b="b"/>
              <a:pathLst>
                <a:path w="4656664" h="1401811" extrusionOk="0">
                  <a:moveTo>
                    <a:pt x="4170767" y="150584"/>
                  </a:moveTo>
                  <a:cubicBezTo>
                    <a:pt x="3885311" y="91258"/>
                    <a:pt x="3582894" y="142274"/>
                    <a:pt x="3316010" y="225575"/>
                  </a:cubicBezTo>
                  <a:cubicBezTo>
                    <a:pt x="3049102" y="308876"/>
                    <a:pt x="2802856" y="423803"/>
                    <a:pt x="2531953" y="500383"/>
                  </a:cubicBezTo>
                  <a:cubicBezTo>
                    <a:pt x="2261073" y="576963"/>
                    <a:pt x="1950551" y="612767"/>
                    <a:pt x="1673609" y="532940"/>
                  </a:cubicBezTo>
                  <a:cubicBezTo>
                    <a:pt x="1428815" y="462377"/>
                    <a:pt x="1243302" y="312485"/>
                    <a:pt x="1038830" y="189339"/>
                  </a:cubicBezTo>
                  <a:cubicBezTo>
                    <a:pt x="834359" y="66193"/>
                    <a:pt x="569450" y="-37336"/>
                    <a:pt x="321455" y="13021"/>
                  </a:cubicBezTo>
                  <a:cubicBezTo>
                    <a:pt x="317936" y="13725"/>
                    <a:pt x="314462" y="14474"/>
                    <a:pt x="310988" y="15246"/>
                  </a:cubicBezTo>
                  <a:cubicBezTo>
                    <a:pt x="68397" y="68827"/>
                    <a:pt x="-62809" y="297274"/>
                    <a:pt x="29846" y="498203"/>
                  </a:cubicBezTo>
                  <a:cubicBezTo>
                    <a:pt x="167976" y="797714"/>
                    <a:pt x="489690" y="1324808"/>
                    <a:pt x="1197213" y="1386789"/>
                  </a:cubicBezTo>
                  <a:cubicBezTo>
                    <a:pt x="1779386" y="1437782"/>
                    <a:pt x="2023544" y="1349214"/>
                    <a:pt x="2385581" y="1266981"/>
                  </a:cubicBezTo>
                  <a:cubicBezTo>
                    <a:pt x="2658028" y="1205113"/>
                    <a:pt x="2869560" y="1040509"/>
                    <a:pt x="3045447" y="861239"/>
                  </a:cubicBezTo>
                  <a:cubicBezTo>
                    <a:pt x="3221335" y="681991"/>
                    <a:pt x="3398448" y="487283"/>
                    <a:pt x="3657726" y="398125"/>
                  </a:cubicBezTo>
                  <a:cubicBezTo>
                    <a:pt x="3931512" y="303971"/>
                    <a:pt x="4264920" y="353625"/>
                    <a:pt x="4491777" y="508216"/>
                  </a:cubicBezTo>
                  <a:cubicBezTo>
                    <a:pt x="4517887" y="526016"/>
                    <a:pt x="4552193" y="532713"/>
                    <a:pt x="4584182" y="524631"/>
                  </a:cubicBezTo>
                  <a:cubicBezTo>
                    <a:pt x="4598258" y="521066"/>
                    <a:pt x="4611904" y="515163"/>
                    <a:pt x="4621689" y="505468"/>
                  </a:cubicBezTo>
                  <a:cubicBezTo>
                    <a:pt x="4675657" y="452001"/>
                    <a:pt x="4664599" y="405049"/>
                    <a:pt x="4606182" y="355578"/>
                  </a:cubicBezTo>
                  <a:cubicBezTo>
                    <a:pt x="4491437" y="258359"/>
                    <a:pt x="4338072" y="185298"/>
                    <a:pt x="4170789" y="150516"/>
                  </a:cubicBezTo>
                  <a:close/>
                </a:path>
              </a:pathLst>
            </a:custGeom>
            <a:solidFill>
              <a:srgbClr val="F8F8F8">
                <a:alpha val="525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3" name="Google Shape;163;p15"/>
            <p:cNvGrpSpPr/>
            <p:nvPr/>
          </p:nvGrpSpPr>
          <p:grpSpPr>
            <a:xfrm>
              <a:off x="416972" y="114058"/>
              <a:ext cx="8513709" cy="4563579"/>
              <a:chOff x="416972" y="114058"/>
              <a:chExt cx="8513709" cy="4563579"/>
            </a:xfrm>
          </p:grpSpPr>
          <p:sp>
            <p:nvSpPr>
              <p:cNvPr id="164" name="Google Shape;164;p15"/>
              <p:cNvSpPr/>
              <p:nvPr/>
            </p:nvSpPr>
            <p:spPr>
              <a:xfrm>
                <a:off x="8338162" y="4362315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416972" y="114058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5" y="61094"/>
                      <a:pt x="37535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8" y="46200"/>
                      <a:pt x="142064" y="63228"/>
                    </a:cubicBezTo>
                    <a:cubicBezTo>
                      <a:pt x="142766" y="68450"/>
                      <a:pt x="147830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4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6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6" name="Google Shape;166;p15"/>
            <p:cNvGrpSpPr/>
            <p:nvPr/>
          </p:nvGrpSpPr>
          <p:grpSpPr>
            <a:xfrm>
              <a:off x="286547" y="202631"/>
              <a:ext cx="4877372" cy="1788616"/>
              <a:chOff x="286547" y="202631"/>
              <a:chExt cx="4877372" cy="1788616"/>
            </a:xfrm>
          </p:grpSpPr>
          <p:sp>
            <p:nvSpPr>
              <p:cNvPr id="167" name="Google Shape;167;p15"/>
              <p:cNvSpPr/>
              <p:nvPr/>
            </p:nvSpPr>
            <p:spPr>
              <a:xfrm>
                <a:off x="286547" y="1853102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5" y="32626"/>
                      <a:pt x="55397" y="31922"/>
                      <a:pt x="46634" y="30400"/>
                    </a:cubicBezTo>
                    <a:cubicBezTo>
                      <a:pt x="37870" y="28879"/>
                      <a:pt x="39664" y="23839"/>
                      <a:pt x="38914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6"/>
                    </a:cubicBezTo>
                    <a:cubicBezTo>
                      <a:pt x="19661" y="30605"/>
                      <a:pt x="12237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5033479" y="202631"/>
                <a:ext cx="130440" cy="138147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10" extrusionOk="0">
                    <a:moveTo>
                      <a:pt x="25678" y="45181"/>
                    </a:moveTo>
                    <a:cubicBezTo>
                      <a:pt x="27267" y="52355"/>
                      <a:pt x="27336" y="59076"/>
                      <a:pt x="28334" y="66364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3" y="63389"/>
                      <a:pt x="37484" y="57804"/>
                      <a:pt x="40118" y="46248"/>
                    </a:cubicBezTo>
                    <a:cubicBezTo>
                      <a:pt x="42184" y="37076"/>
                      <a:pt x="66273" y="42070"/>
                      <a:pt x="67203" y="36871"/>
                    </a:cubicBezTo>
                    <a:cubicBezTo>
                      <a:pt x="67975" y="32626"/>
                      <a:pt x="55397" y="31922"/>
                      <a:pt x="46634" y="30401"/>
                    </a:cubicBezTo>
                    <a:cubicBezTo>
                      <a:pt x="37870" y="28880"/>
                      <a:pt x="39664" y="23839"/>
                      <a:pt x="38914" y="16233"/>
                    </a:cubicBezTo>
                    <a:cubicBezTo>
                      <a:pt x="38143" y="8628"/>
                      <a:pt x="37507" y="0"/>
                      <a:pt x="34124" y="0"/>
                    </a:cubicBezTo>
                    <a:cubicBezTo>
                      <a:pt x="30378" y="0"/>
                      <a:pt x="28766" y="20207"/>
                      <a:pt x="27994" y="23635"/>
                    </a:cubicBezTo>
                    <a:cubicBezTo>
                      <a:pt x="27222" y="27063"/>
                      <a:pt x="27199" y="28653"/>
                      <a:pt x="22545" y="29856"/>
                    </a:cubicBezTo>
                    <a:cubicBezTo>
                      <a:pt x="19661" y="30605"/>
                      <a:pt x="12237" y="30673"/>
                      <a:pt x="7901" y="30787"/>
                    </a:cubicBezTo>
                    <a:cubicBezTo>
                      <a:pt x="7901" y="30787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1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p16"/>
          <p:cNvGrpSpPr/>
          <p:nvPr/>
        </p:nvGrpSpPr>
        <p:grpSpPr>
          <a:xfrm>
            <a:off x="-219200" y="-123235"/>
            <a:ext cx="10581805" cy="7421878"/>
            <a:chOff x="-219200" y="-123235"/>
            <a:chExt cx="10581805" cy="7421878"/>
          </a:xfrm>
        </p:grpSpPr>
        <p:sp>
          <p:nvSpPr>
            <p:cNvPr id="171" name="Google Shape;171;p16"/>
            <p:cNvSpPr/>
            <p:nvPr/>
          </p:nvSpPr>
          <p:spPr>
            <a:xfrm rot="-644261" flipH="1">
              <a:off x="782873" y="3349405"/>
              <a:ext cx="9372664" cy="3103288"/>
            </a:xfrm>
            <a:custGeom>
              <a:avLst/>
              <a:gdLst/>
              <a:ahLst/>
              <a:cxnLst/>
              <a:rect l="l" t="t" r="r" b="b"/>
              <a:pathLst>
                <a:path w="4656664" h="1401811" extrusionOk="0">
                  <a:moveTo>
                    <a:pt x="4170767" y="150584"/>
                  </a:moveTo>
                  <a:cubicBezTo>
                    <a:pt x="3885311" y="91258"/>
                    <a:pt x="3582894" y="142274"/>
                    <a:pt x="3316010" y="225575"/>
                  </a:cubicBezTo>
                  <a:cubicBezTo>
                    <a:pt x="3049102" y="308876"/>
                    <a:pt x="2802856" y="423803"/>
                    <a:pt x="2531953" y="500383"/>
                  </a:cubicBezTo>
                  <a:cubicBezTo>
                    <a:pt x="2261073" y="576963"/>
                    <a:pt x="1950551" y="612767"/>
                    <a:pt x="1673609" y="532940"/>
                  </a:cubicBezTo>
                  <a:cubicBezTo>
                    <a:pt x="1428815" y="462377"/>
                    <a:pt x="1243302" y="312485"/>
                    <a:pt x="1038830" y="189339"/>
                  </a:cubicBezTo>
                  <a:cubicBezTo>
                    <a:pt x="834359" y="66193"/>
                    <a:pt x="569450" y="-37336"/>
                    <a:pt x="321455" y="13021"/>
                  </a:cubicBezTo>
                  <a:cubicBezTo>
                    <a:pt x="317936" y="13725"/>
                    <a:pt x="314462" y="14474"/>
                    <a:pt x="310988" y="15246"/>
                  </a:cubicBezTo>
                  <a:cubicBezTo>
                    <a:pt x="68397" y="68827"/>
                    <a:pt x="-62809" y="297274"/>
                    <a:pt x="29846" y="498203"/>
                  </a:cubicBezTo>
                  <a:cubicBezTo>
                    <a:pt x="167976" y="797714"/>
                    <a:pt x="489690" y="1324808"/>
                    <a:pt x="1197213" y="1386789"/>
                  </a:cubicBezTo>
                  <a:cubicBezTo>
                    <a:pt x="1779386" y="1437782"/>
                    <a:pt x="2023544" y="1349214"/>
                    <a:pt x="2385581" y="1266981"/>
                  </a:cubicBezTo>
                  <a:cubicBezTo>
                    <a:pt x="2658028" y="1205113"/>
                    <a:pt x="2869560" y="1040509"/>
                    <a:pt x="3045447" y="861239"/>
                  </a:cubicBezTo>
                  <a:cubicBezTo>
                    <a:pt x="3221335" y="681991"/>
                    <a:pt x="3398448" y="487283"/>
                    <a:pt x="3657726" y="398125"/>
                  </a:cubicBezTo>
                  <a:cubicBezTo>
                    <a:pt x="3931512" y="303971"/>
                    <a:pt x="4264920" y="353625"/>
                    <a:pt x="4491777" y="508216"/>
                  </a:cubicBezTo>
                  <a:cubicBezTo>
                    <a:pt x="4517887" y="526016"/>
                    <a:pt x="4552193" y="532713"/>
                    <a:pt x="4584182" y="524631"/>
                  </a:cubicBezTo>
                  <a:cubicBezTo>
                    <a:pt x="4598258" y="521066"/>
                    <a:pt x="4611904" y="515163"/>
                    <a:pt x="4621689" y="505468"/>
                  </a:cubicBezTo>
                  <a:cubicBezTo>
                    <a:pt x="4675657" y="452001"/>
                    <a:pt x="4664599" y="405049"/>
                    <a:pt x="4606182" y="355578"/>
                  </a:cubicBezTo>
                  <a:cubicBezTo>
                    <a:pt x="4491437" y="258359"/>
                    <a:pt x="4338072" y="185298"/>
                    <a:pt x="4170789" y="150516"/>
                  </a:cubicBezTo>
                  <a:close/>
                </a:path>
              </a:pathLst>
            </a:custGeom>
            <a:solidFill>
              <a:srgbClr val="F8F8F8">
                <a:alpha val="525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2" name="Google Shape;172;p16"/>
            <p:cNvGrpSpPr/>
            <p:nvPr/>
          </p:nvGrpSpPr>
          <p:grpSpPr>
            <a:xfrm>
              <a:off x="-219200" y="-123235"/>
              <a:ext cx="8946229" cy="5408691"/>
              <a:chOff x="-219200" y="-123235"/>
              <a:chExt cx="8946229" cy="5408691"/>
            </a:xfrm>
          </p:grpSpPr>
          <p:sp>
            <p:nvSpPr>
              <p:cNvPr id="173" name="Google Shape;173;p16"/>
              <p:cNvSpPr/>
              <p:nvPr/>
            </p:nvSpPr>
            <p:spPr>
              <a:xfrm>
                <a:off x="-219200" y="4419069"/>
                <a:ext cx="592517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0" h="103981" extrusionOk="0">
                    <a:moveTo>
                      <a:pt x="9222" y="67223"/>
                    </a:moveTo>
                    <a:cubicBezTo>
                      <a:pt x="14466" y="62410"/>
                      <a:pt x="21799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2" y="4652"/>
                    </a:cubicBezTo>
                    <a:cubicBezTo>
                      <a:pt x="84235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6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4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5" y="99735"/>
                      <a:pt x="5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174;p16"/>
              <p:cNvSpPr/>
              <p:nvPr/>
            </p:nvSpPr>
            <p:spPr>
              <a:xfrm>
                <a:off x="2246300" y="-123235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75;p16"/>
              <p:cNvSpPr/>
              <p:nvPr/>
            </p:nvSpPr>
            <p:spPr>
              <a:xfrm>
                <a:off x="8134510" y="4970133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5" y="61094"/>
                      <a:pt x="37535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8" y="46200"/>
                      <a:pt x="142064" y="63228"/>
                    </a:cubicBezTo>
                    <a:cubicBezTo>
                      <a:pt x="142766" y="68450"/>
                      <a:pt x="147830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4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6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6" name="Google Shape;176;p16"/>
            <p:cNvGrpSpPr/>
            <p:nvPr/>
          </p:nvGrpSpPr>
          <p:grpSpPr>
            <a:xfrm>
              <a:off x="335597" y="192077"/>
              <a:ext cx="3559197" cy="4778052"/>
              <a:chOff x="335597" y="192077"/>
              <a:chExt cx="3559197" cy="4778052"/>
            </a:xfrm>
          </p:grpSpPr>
          <p:sp>
            <p:nvSpPr>
              <p:cNvPr id="177" name="Google Shape;177;p16"/>
              <p:cNvSpPr/>
              <p:nvPr/>
            </p:nvSpPr>
            <p:spPr>
              <a:xfrm>
                <a:off x="335597" y="192077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5" y="32626"/>
                      <a:pt x="55397" y="31922"/>
                      <a:pt x="46634" y="30400"/>
                    </a:cubicBezTo>
                    <a:cubicBezTo>
                      <a:pt x="37870" y="28879"/>
                      <a:pt x="39664" y="23839"/>
                      <a:pt x="38914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6"/>
                    </a:cubicBezTo>
                    <a:cubicBezTo>
                      <a:pt x="19661" y="30605"/>
                      <a:pt x="12237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16"/>
              <p:cNvSpPr/>
              <p:nvPr/>
            </p:nvSpPr>
            <p:spPr>
              <a:xfrm>
                <a:off x="3764354" y="4831981"/>
                <a:ext cx="130440" cy="138147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10" extrusionOk="0">
                    <a:moveTo>
                      <a:pt x="25678" y="45181"/>
                    </a:moveTo>
                    <a:cubicBezTo>
                      <a:pt x="27267" y="52355"/>
                      <a:pt x="27336" y="59076"/>
                      <a:pt x="28334" y="66364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3" y="63389"/>
                      <a:pt x="37484" y="57804"/>
                      <a:pt x="40118" y="46248"/>
                    </a:cubicBezTo>
                    <a:cubicBezTo>
                      <a:pt x="42184" y="37076"/>
                      <a:pt x="66273" y="42070"/>
                      <a:pt x="67203" y="36871"/>
                    </a:cubicBezTo>
                    <a:cubicBezTo>
                      <a:pt x="67975" y="32626"/>
                      <a:pt x="55397" y="31922"/>
                      <a:pt x="46634" y="30401"/>
                    </a:cubicBezTo>
                    <a:cubicBezTo>
                      <a:pt x="37870" y="28880"/>
                      <a:pt x="39664" y="23839"/>
                      <a:pt x="38914" y="16233"/>
                    </a:cubicBezTo>
                    <a:cubicBezTo>
                      <a:pt x="38143" y="8628"/>
                      <a:pt x="37507" y="0"/>
                      <a:pt x="34124" y="0"/>
                    </a:cubicBezTo>
                    <a:cubicBezTo>
                      <a:pt x="30378" y="0"/>
                      <a:pt x="28766" y="20207"/>
                      <a:pt x="27994" y="23635"/>
                    </a:cubicBezTo>
                    <a:cubicBezTo>
                      <a:pt x="27222" y="27063"/>
                      <a:pt x="27199" y="28653"/>
                      <a:pt x="22545" y="29856"/>
                    </a:cubicBezTo>
                    <a:cubicBezTo>
                      <a:pt x="19661" y="30605"/>
                      <a:pt x="12237" y="30673"/>
                      <a:pt x="7901" y="30787"/>
                    </a:cubicBezTo>
                    <a:cubicBezTo>
                      <a:pt x="7901" y="30787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1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79" name="Google Shape;179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6"/>
          <p:cNvSpPr txBox="1">
            <a:spLocks noGrp="1"/>
          </p:cNvSpPr>
          <p:nvPr>
            <p:ph type="subTitle" idx="1"/>
          </p:nvPr>
        </p:nvSpPr>
        <p:spPr>
          <a:xfrm>
            <a:off x="3982205" y="2801125"/>
            <a:ext cx="2785500" cy="1221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1" name="Google Shape;181;p16"/>
          <p:cNvSpPr txBox="1">
            <a:spLocks noGrp="1"/>
          </p:cNvSpPr>
          <p:nvPr>
            <p:ph type="subTitle" idx="2"/>
          </p:nvPr>
        </p:nvSpPr>
        <p:spPr>
          <a:xfrm>
            <a:off x="720010" y="2801125"/>
            <a:ext cx="2785500" cy="1221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subTitle" idx="3"/>
          </p:nvPr>
        </p:nvSpPr>
        <p:spPr>
          <a:xfrm>
            <a:off x="3982206" y="2503454"/>
            <a:ext cx="2785500" cy="42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subTitle" idx="4"/>
          </p:nvPr>
        </p:nvSpPr>
        <p:spPr>
          <a:xfrm>
            <a:off x="720000" y="2503454"/>
            <a:ext cx="2785500" cy="42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"/>
              <a:buNone/>
              <a:defRPr sz="22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18"/>
          <p:cNvGrpSpPr/>
          <p:nvPr/>
        </p:nvGrpSpPr>
        <p:grpSpPr>
          <a:xfrm>
            <a:off x="-3003799" y="129708"/>
            <a:ext cx="12157543" cy="8360354"/>
            <a:chOff x="-3003799" y="129708"/>
            <a:chExt cx="12157543" cy="8360354"/>
          </a:xfrm>
        </p:grpSpPr>
        <p:sp>
          <p:nvSpPr>
            <p:cNvPr id="198" name="Google Shape;198;p18"/>
            <p:cNvSpPr/>
            <p:nvPr/>
          </p:nvSpPr>
          <p:spPr>
            <a:xfrm rot="1197892">
              <a:off x="-2754609" y="3879898"/>
              <a:ext cx="9376228" cy="3103106"/>
            </a:xfrm>
            <a:custGeom>
              <a:avLst/>
              <a:gdLst/>
              <a:ahLst/>
              <a:cxnLst/>
              <a:rect l="l" t="t" r="r" b="b"/>
              <a:pathLst>
                <a:path w="4656664" h="1401811" extrusionOk="0">
                  <a:moveTo>
                    <a:pt x="4170767" y="150584"/>
                  </a:moveTo>
                  <a:cubicBezTo>
                    <a:pt x="3885311" y="91258"/>
                    <a:pt x="3582894" y="142274"/>
                    <a:pt x="3316010" y="225575"/>
                  </a:cubicBezTo>
                  <a:cubicBezTo>
                    <a:pt x="3049102" y="308876"/>
                    <a:pt x="2802856" y="423803"/>
                    <a:pt x="2531953" y="500383"/>
                  </a:cubicBezTo>
                  <a:cubicBezTo>
                    <a:pt x="2261073" y="576963"/>
                    <a:pt x="1950551" y="612767"/>
                    <a:pt x="1673609" y="532940"/>
                  </a:cubicBezTo>
                  <a:cubicBezTo>
                    <a:pt x="1428815" y="462377"/>
                    <a:pt x="1243302" y="312485"/>
                    <a:pt x="1038830" y="189339"/>
                  </a:cubicBezTo>
                  <a:cubicBezTo>
                    <a:pt x="834359" y="66193"/>
                    <a:pt x="569450" y="-37336"/>
                    <a:pt x="321455" y="13021"/>
                  </a:cubicBezTo>
                  <a:cubicBezTo>
                    <a:pt x="317936" y="13725"/>
                    <a:pt x="314462" y="14474"/>
                    <a:pt x="310988" y="15246"/>
                  </a:cubicBezTo>
                  <a:cubicBezTo>
                    <a:pt x="68397" y="68827"/>
                    <a:pt x="-62809" y="297274"/>
                    <a:pt x="29846" y="498203"/>
                  </a:cubicBezTo>
                  <a:cubicBezTo>
                    <a:pt x="167976" y="797714"/>
                    <a:pt x="489690" y="1324808"/>
                    <a:pt x="1197213" y="1386789"/>
                  </a:cubicBezTo>
                  <a:cubicBezTo>
                    <a:pt x="1779386" y="1437782"/>
                    <a:pt x="2023544" y="1349214"/>
                    <a:pt x="2385581" y="1266981"/>
                  </a:cubicBezTo>
                  <a:cubicBezTo>
                    <a:pt x="2658028" y="1205113"/>
                    <a:pt x="2869560" y="1040509"/>
                    <a:pt x="3045447" y="861239"/>
                  </a:cubicBezTo>
                  <a:cubicBezTo>
                    <a:pt x="3221335" y="681991"/>
                    <a:pt x="3398448" y="487283"/>
                    <a:pt x="3657726" y="398125"/>
                  </a:cubicBezTo>
                  <a:cubicBezTo>
                    <a:pt x="3931512" y="303971"/>
                    <a:pt x="4264920" y="353625"/>
                    <a:pt x="4491777" y="508216"/>
                  </a:cubicBezTo>
                  <a:cubicBezTo>
                    <a:pt x="4517887" y="526016"/>
                    <a:pt x="4552193" y="532713"/>
                    <a:pt x="4584182" y="524631"/>
                  </a:cubicBezTo>
                  <a:cubicBezTo>
                    <a:pt x="4598258" y="521066"/>
                    <a:pt x="4611904" y="515163"/>
                    <a:pt x="4621689" y="505468"/>
                  </a:cubicBezTo>
                  <a:cubicBezTo>
                    <a:pt x="4675657" y="452001"/>
                    <a:pt x="4664599" y="405049"/>
                    <a:pt x="4606182" y="355578"/>
                  </a:cubicBezTo>
                  <a:cubicBezTo>
                    <a:pt x="4491437" y="258359"/>
                    <a:pt x="4338072" y="185298"/>
                    <a:pt x="4170789" y="150516"/>
                  </a:cubicBezTo>
                  <a:close/>
                </a:path>
              </a:pathLst>
            </a:custGeom>
            <a:solidFill>
              <a:srgbClr val="F8F8F8">
                <a:alpha val="525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9" name="Google Shape;199;p18"/>
            <p:cNvGrpSpPr/>
            <p:nvPr/>
          </p:nvGrpSpPr>
          <p:grpSpPr>
            <a:xfrm>
              <a:off x="291954" y="156352"/>
              <a:ext cx="8630754" cy="4820815"/>
              <a:chOff x="291954" y="156352"/>
              <a:chExt cx="8630754" cy="4820815"/>
            </a:xfrm>
          </p:grpSpPr>
          <p:sp>
            <p:nvSpPr>
              <p:cNvPr id="200" name="Google Shape;200;p18"/>
              <p:cNvSpPr/>
              <p:nvPr/>
            </p:nvSpPr>
            <p:spPr>
              <a:xfrm>
                <a:off x="4992072" y="156352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5" y="32626"/>
                      <a:pt x="55397" y="31922"/>
                      <a:pt x="46634" y="30400"/>
                    </a:cubicBezTo>
                    <a:cubicBezTo>
                      <a:pt x="37870" y="28879"/>
                      <a:pt x="39664" y="23839"/>
                      <a:pt x="38914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6"/>
                    </a:cubicBezTo>
                    <a:cubicBezTo>
                      <a:pt x="19661" y="30605"/>
                      <a:pt x="12237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201;p18"/>
              <p:cNvSpPr/>
              <p:nvPr/>
            </p:nvSpPr>
            <p:spPr>
              <a:xfrm>
                <a:off x="291954" y="4839019"/>
                <a:ext cx="130440" cy="138147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10" extrusionOk="0">
                    <a:moveTo>
                      <a:pt x="25678" y="45181"/>
                    </a:moveTo>
                    <a:cubicBezTo>
                      <a:pt x="27267" y="52355"/>
                      <a:pt x="27336" y="59076"/>
                      <a:pt x="28334" y="66364"/>
                    </a:cubicBezTo>
                    <a:cubicBezTo>
                      <a:pt x="29220" y="72925"/>
                      <a:pt x="35418" y="71858"/>
                      <a:pt x="35827" y="68816"/>
                    </a:cubicBezTo>
                    <a:cubicBezTo>
                      <a:pt x="36553" y="63389"/>
                      <a:pt x="37484" y="57804"/>
                      <a:pt x="40118" y="46248"/>
                    </a:cubicBezTo>
                    <a:cubicBezTo>
                      <a:pt x="42184" y="37076"/>
                      <a:pt x="66273" y="42070"/>
                      <a:pt x="67203" y="36871"/>
                    </a:cubicBezTo>
                    <a:cubicBezTo>
                      <a:pt x="67975" y="32626"/>
                      <a:pt x="55397" y="31922"/>
                      <a:pt x="46634" y="30401"/>
                    </a:cubicBezTo>
                    <a:cubicBezTo>
                      <a:pt x="37870" y="28880"/>
                      <a:pt x="39664" y="23839"/>
                      <a:pt x="38914" y="16233"/>
                    </a:cubicBezTo>
                    <a:cubicBezTo>
                      <a:pt x="38143" y="8628"/>
                      <a:pt x="37507" y="0"/>
                      <a:pt x="34124" y="0"/>
                    </a:cubicBezTo>
                    <a:cubicBezTo>
                      <a:pt x="30378" y="0"/>
                      <a:pt x="28766" y="20207"/>
                      <a:pt x="27994" y="23635"/>
                    </a:cubicBezTo>
                    <a:cubicBezTo>
                      <a:pt x="27222" y="27063"/>
                      <a:pt x="27199" y="28653"/>
                      <a:pt x="22545" y="29856"/>
                    </a:cubicBezTo>
                    <a:cubicBezTo>
                      <a:pt x="19661" y="30605"/>
                      <a:pt x="12237" y="30673"/>
                      <a:pt x="7901" y="30787"/>
                    </a:cubicBezTo>
                    <a:cubicBezTo>
                      <a:pt x="7901" y="30787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1"/>
                    </a:cubicBezTo>
                    <a:cubicBezTo>
                      <a:pt x="8741" y="38347"/>
                      <a:pt x="17346" y="40050"/>
                      <a:pt x="20297" y="40890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02;p18"/>
              <p:cNvSpPr/>
              <p:nvPr/>
            </p:nvSpPr>
            <p:spPr>
              <a:xfrm>
                <a:off x="8792268" y="2897111"/>
                <a:ext cx="130440" cy="138145"/>
              </a:xfrm>
              <a:custGeom>
                <a:avLst/>
                <a:gdLst/>
                <a:ahLst/>
                <a:cxnLst/>
                <a:rect l="l" t="t" r="r" b="b"/>
                <a:pathLst>
                  <a:path w="67237" h="71209" extrusionOk="0">
                    <a:moveTo>
                      <a:pt x="25678" y="45181"/>
                    </a:moveTo>
                    <a:cubicBezTo>
                      <a:pt x="27267" y="52355"/>
                      <a:pt x="27336" y="59075"/>
                      <a:pt x="28334" y="66363"/>
                    </a:cubicBezTo>
                    <a:cubicBezTo>
                      <a:pt x="29220" y="72925"/>
                      <a:pt x="35418" y="71858"/>
                      <a:pt x="35827" y="68815"/>
                    </a:cubicBezTo>
                    <a:cubicBezTo>
                      <a:pt x="36554" y="63389"/>
                      <a:pt x="37484" y="57804"/>
                      <a:pt x="40118" y="46248"/>
                    </a:cubicBezTo>
                    <a:cubicBezTo>
                      <a:pt x="42184" y="37075"/>
                      <a:pt x="66273" y="42070"/>
                      <a:pt x="67204" y="36871"/>
                    </a:cubicBezTo>
                    <a:cubicBezTo>
                      <a:pt x="67976" y="32626"/>
                      <a:pt x="55398" y="31922"/>
                      <a:pt x="46634" y="30400"/>
                    </a:cubicBezTo>
                    <a:cubicBezTo>
                      <a:pt x="37871" y="28879"/>
                      <a:pt x="39664" y="23839"/>
                      <a:pt x="38915" y="16233"/>
                    </a:cubicBezTo>
                    <a:cubicBezTo>
                      <a:pt x="38143" y="8627"/>
                      <a:pt x="37507" y="0"/>
                      <a:pt x="34124" y="0"/>
                    </a:cubicBezTo>
                    <a:cubicBezTo>
                      <a:pt x="30378" y="0"/>
                      <a:pt x="28766" y="20206"/>
                      <a:pt x="27994" y="23635"/>
                    </a:cubicBezTo>
                    <a:cubicBezTo>
                      <a:pt x="27222" y="27063"/>
                      <a:pt x="27199" y="28652"/>
                      <a:pt x="22545" y="29855"/>
                    </a:cubicBezTo>
                    <a:cubicBezTo>
                      <a:pt x="19662" y="30605"/>
                      <a:pt x="12238" y="30673"/>
                      <a:pt x="7901" y="30786"/>
                    </a:cubicBezTo>
                    <a:cubicBezTo>
                      <a:pt x="7901" y="30786"/>
                      <a:pt x="0" y="30741"/>
                      <a:pt x="0" y="33874"/>
                    </a:cubicBezTo>
                    <a:cubicBezTo>
                      <a:pt x="0" y="37507"/>
                      <a:pt x="4291" y="37053"/>
                      <a:pt x="6244" y="37620"/>
                    </a:cubicBezTo>
                    <a:cubicBezTo>
                      <a:pt x="8741" y="38347"/>
                      <a:pt x="17346" y="40049"/>
                      <a:pt x="20298" y="40889"/>
                    </a:cubicBezTo>
                    <a:cubicBezTo>
                      <a:pt x="24566" y="42116"/>
                      <a:pt x="25656" y="45181"/>
                      <a:pt x="25656" y="451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3" name="Google Shape;203;p18"/>
            <p:cNvGrpSpPr/>
            <p:nvPr/>
          </p:nvGrpSpPr>
          <p:grpSpPr>
            <a:xfrm>
              <a:off x="-300578" y="129708"/>
              <a:ext cx="9454322" cy="4936054"/>
              <a:chOff x="-300578" y="129708"/>
              <a:chExt cx="9454322" cy="4936054"/>
            </a:xfrm>
          </p:grpSpPr>
          <p:sp>
            <p:nvSpPr>
              <p:cNvPr id="204" name="Google Shape;204;p18"/>
              <p:cNvSpPr/>
              <p:nvPr/>
            </p:nvSpPr>
            <p:spPr>
              <a:xfrm>
                <a:off x="8561225" y="4750440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4" y="61094"/>
                      <a:pt x="37534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7" y="46200"/>
                      <a:pt x="142062" y="63228"/>
                    </a:cubicBezTo>
                    <a:cubicBezTo>
                      <a:pt x="142766" y="68450"/>
                      <a:pt x="147829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3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5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8"/>
              <p:cNvSpPr/>
              <p:nvPr/>
            </p:nvSpPr>
            <p:spPr>
              <a:xfrm>
                <a:off x="-300578" y="129708"/>
                <a:ext cx="592520" cy="315322"/>
              </a:xfrm>
              <a:custGeom>
                <a:avLst/>
                <a:gdLst/>
                <a:ahLst/>
                <a:cxnLst/>
                <a:rect l="l" t="t" r="r" b="b"/>
                <a:pathLst>
                  <a:path w="195551" h="103981" extrusionOk="0">
                    <a:moveTo>
                      <a:pt x="9222" y="67223"/>
                    </a:moveTo>
                    <a:cubicBezTo>
                      <a:pt x="14467" y="62410"/>
                      <a:pt x="21800" y="60117"/>
                      <a:pt x="28861" y="60707"/>
                    </a:cubicBezTo>
                    <a:cubicBezTo>
                      <a:pt x="33425" y="61094"/>
                      <a:pt x="37535" y="57960"/>
                      <a:pt x="38465" y="53465"/>
                    </a:cubicBezTo>
                    <a:cubicBezTo>
                      <a:pt x="42438" y="33962"/>
                      <a:pt x="49113" y="14006"/>
                      <a:pt x="66073" y="4652"/>
                    </a:cubicBezTo>
                    <a:cubicBezTo>
                      <a:pt x="84236" y="-5384"/>
                      <a:pt x="108416" y="1768"/>
                      <a:pt x="122469" y="17025"/>
                    </a:cubicBezTo>
                    <a:cubicBezTo>
                      <a:pt x="134003" y="29535"/>
                      <a:pt x="139748" y="46200"/>
                      <a:pt x="142064" y="63228"/>
                    </a:cubicBezTo>
                    <a:cubicBezTo>
                      <a:pt x="142766" y="68450"/>
                      <a:pt x="147830" y="71719"/>
                      <a:pt x="152983" y="70652"/>
                    </a:cubicBezTo>
                    <a:cubicBezTo>
                      <a:pt x="161997" y="68790"/>
                      <a:pt x="171805" y="70606"/>
                      <a:pt x="179320" y="75987"/>
                    </a:cubicBezTo>
                    <a:cubicBezTo>
                      <a:pt x="183633" y="79075"/>
                      <a:pt x="188583" y="83911"/>
                      <a:pt x="193079" y="88724"/>
                    </a:cubicBezTo>
                    <a:cubicBezTo>
                      <a:pt x="198505" y="94514"/>
                      <a:pt x="194418" y="103981"/>
                      <a:pt x="186471" y="103981"/>
                    </a:cubicBezTo>
                    <a:lnTo>
                      <a:pt x="9064" y="103981"/>
                    </a:lnTo>
                    <a:cubicBezTo>
                      <a:pt x="3932" y="103981"/>
                      <a:pt x="-154" y="99736"/>
                      <a:pt x="4" y="94605"/>
                    </a:cubicBezTo>
                    <a:cubicBezTo>
                      <a:pt x="299" y="84615"/>
                      <a:pt x="3932" y="72128"/>
                      <a:pt x="9246" y="672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06" name="Google Shape;206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8"/>
          <p:cNvSpPr txBox="1">
            <a:spLocks noGrp="1"/>
          </p:cNvSpPr>
          <p:nvPr>
            <p:ph type="subTitle" idx="1"/>
          </p:nvPr>
        </p:nvSpPr>
        <p:spPr>
          <a:xfrm>
            <a:off x="1539350" y="1637024"/>
            <a:ext cx="4188600" cy="66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8"/>
          <p:cNvSpPr txBox="1">
            <a:spLocks noGrp="1"/>
          </p:cNvSpPr>
          <p:nvPr>
            <p:ph type="subTitle" idx="2"/>
          </p:nvPr>
        </p:nvSpPr>
        <p:spPr>
          <a:xfrm>
            <a:off x="1539350" y="2791750"/>
            <a:ext cx="4188600" cy="66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subTitle" idx="3"/>
          </p:nvPr>
        </p:nvSpPr>
        <p:spPr>
          <a:xfrm>
            <a:off x="1539350" y="3946475"/>
            <a:ext cx="4188600" cy="66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18"/>
          <p:cNvSpPr txBox="1">
            <a:spLocks noGrp="1"/>
          </p:cNvSpPr>
          <p:nvPr>
            <p:ph type="subTitle" idx="4"/>
          </p:nvPr>
        </p:nvSpPr>
        <p:spPr>
          <a:xfrm>
            <a:off x="1539350" y="1320513"/>
            <a:ext cx="4188600" cy="44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1" name="Google Shape;211;p18"/>
          <p:cNvSpPr txBox="1">
            <a:spLocks noGrp="1"/>
          </p:cNvSpPr>
          <p:nvPr>
            <p:ph type="subTitle" idx="5"/>
          </p:nvPr>
        </p:nvSpPr>
        <p:spPr>
          <a:xfrm>
            <a:off x="1539350" y="2475288"/>
            <a:ext cx="4188600" cy="44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2" name="Google Shape;212;p18"/>
          <p:cNvSpPr txBox="1">
            <a:spLocks noGrp="1"/>
          </p:cNvSpPr>
          <p:nvPr>
            <p:ph type="subTitle" idx="6"/>
          </p:nvPr>
        </p:nvSpPr>
        <p:spPr>
          <a:xfrm>
            <a:off x="1539350" y="3630062"/>
            <a:ext cx="4188600" cy="44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6" r:id="rId4"/>
    <p:sldLayoutId id="2147483658" r:id="rId5"/>
    <p:sldLayoutId id="2147483659" r:id="rId6"/>
    <p:sldLayoutId id="2147483661" r:id="rId7"/>
    <p:sldLayoutId id="2147483662" r:id="rId8"/>
    <p:sldLayoutId id="2147483664" r:id="rId9"/>
    <p:sldLayoutId id="2147483665" r:id="rId10"/>
    <p:sldLayoutId id="2147483666" r:id="rId11"/>
    <p:sldLayoutId id="2147483670" r:id="rId12"/>
    <p:sldLayoutId id="214748367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29"/>
          <p:cNvGrpSpPr/>
          <p:nvPr/>
        </p:nvGrpSpPr>
        <p:grpSpPr>
          <a:xfrm>
            <a:off x="7139948" y="4195365"/>
            <a:ext cx="1383700" cy="413202"/>
            <a:chOff x="7139948" y="4195365"/>
            <a:chExt cx="1383700" cy="413202"/>
          </a:xfrm>
        </p:grpSpPr>
        <p:grpSp>
          <p:nvGrpSpPr>
            <p:cNvPr id="320" name="Google Shape;320;p29"/>
            <p:cNvGrpSpPr/>
            <p:nvPr/>
          </p:nvGrpSpPr>
          <p:grpSpPr>
            <a:xfrm flipH="1">
              <a:off x="7240835" y="4399492"/>
              <a:ext cx="1282814" cy="209075"/>
              <a:chOff x="5421603" y="4735473"/>
              <a:chExt cx="447176" cy="72879"/>
            </a:xfrm>
          </p:grpSpPr>
          <p:sp>
            <p:nvSpPr>
              <p:cNvPr id="321" name="Google Shape;321;p29"/>
              <p:cNvSpPr/>
              <p:nvPr/>
            </p:nvSpPr>
            <p:spPr>
              <a:xfrm rot="10800000">
                <a:off x="5421603" y="4735473"/>
                <a:ext cx="447176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447176" h="72879" extrusionOk="0">
                    <a:moveTo>
                      <a:pt x="11851" y="0"/>
                    </a:moveTo>
                    <a:lnTo>
                      <a:pt x="410986" y="0"/>
                    </a:lnTo>
                    <a:cubicBezTo>
                      <a:pt x="430966" y="0"/>
                      <a:pt x="447176" y="16211"/>
                      <a:pt x="447176" y="36190"/>
                    </a:cubicBezTo>
                    <a:lnTo>
                      <a:pt x="447176" y="36690"/>
                    </a:lnTo>
                    <a:cubicBezTo>
                      <a:pt x="447176" y="56669"/>
                      <a:pt x="430966" y="72880"/>
                      <a:pt x="410986" y="72880"/>
                    </a:cubicBezTo>
                    <a:lnTo>
                      <a:pt x="11851" y="72880"/>
                    </a:lnTo>
                    <a:cubicBezTo>
                      <a:pt x="5313" y="72880"/>
                      <a:pt x="0" y="67567"/>
                      <a:pt x="0" y="61028"/>
                    </a:cubicBezTo>
                    <a:lnTo>
                      <a:pt x="0" y="11851"/>
                    </a:lnTo>
                    <a:cubicBezTo>
                      <a:pt x="0" y="5313"/>
                      <a:pt x="5313" y="0"/>
                      <a:pt x="118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29"/>
              <p:cNvSpPr/>
              <p:nvPr/>
            </p:nvSpPr>
            <p:spPr>
              <a:xfrm rot="10800000">
                <a:off x="5652797" y="4748096"/>
                <a:ext cx="215982" cy="47655"/>
              </a:xfrm>
              <a:custGeom>
                <a:avLst/>
                <a:gdLst/>
                <a:ahLst/>
                <a:cxnLst/>
                <a:rect l="l" t="t" r="r" b="b"/>
                <a:pathLst>
                  <a:path w="215982" h="47655" extrusionOk="0">
                    <a:moveTo>
                      <a:pt x="0" y="23"/>
                    </a:moveTo>
                    <a:lnTo>
                      <a:pt x="199976" y="23"/>
                    </a:lnTo>
                    <a:cubicBezTo>
                      <a:pt x="208808" y="23"/>
                      <a:pt x="215982" y="7197"/>
                      <a:pt x="215982" y="16029"/>
                    </a:cubicBezTo>
                    <a:lnTo>
                      <a:pt x="215982" y="31649"/>
                    </a:lnTo>
                    <a:cubicBezTo>
                      <a:pt x="215982" y="40481"/>
                      <a:pt x="208808" y="47655"/>
                      <a:pt x="199976" y="47655"/>
                    </a:cubicBezTo>
                    <a:lnTo>
                      <a:pt x="0" y="4765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29"/>
              <p:cNvSpPr/>
              <p:nvPr/>
            </p:nvSpPr>
            <p:spPr>
              <a:xfrm rot="10800000">
                <a:off x="5665965" y="4780427"/>
                <a:ext cx="181358" cy="2974"/>
              </a:xfrm>
              <a:custGeom>
                <a:avLst/>
                <a:gdLst/>
                <a:ahLst/>
                <a:cxnLst/>
                <a:rect l="l" t="t" r="r" b="b"/>
                <a:pathLst>
                  <a:path w="181358" h="2974" extrusionOk="0">
                    <a:moveTo>
                      <a:pt x="0" y="0"/>
                    </a:moveTo>
                    <a:lnTo>
                      <a:pt x="181359" y="0"/>
                    </a:lnTo>
                    <a:lnTo>
                      <a:pt x="181359" y="2974"/>
                    </a:lnTo>
                    <a:lnTo>
                      <a:pt x="0" y="297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29"/>
              <p:cNvSpPr/>
              <p:nvPr/>
            </p:nvSpPr>
            <p:spPr>
              <a:xfrm rot="10800000">
                <a:off x="5665965" y="4760424"/>
                <a:ext cx="181358" cy="3609"/>
              </a:xfrm>
              <a:custGeom>
                <a:avLst/>
                <a:gdLst/>
                <a:ahLst/>
                <a:cxnLst/>
                <a:rect l="l" t="t" r="r" b="b"/>
                <a:pathLst>
                  <a:path w="181358" h="3609" extrusionOk="0">
                    <a:moveTo>
                      <a:pt x="0" y="0"/>
                    </a:moveTo>
                    <a:lnTo>
                      <a:pt x="181359" y="0"/>
                    </a:lnTo>
                    <a:lnTo>
                      <a:pt x="181359" y="3610"/>
                    </a:lnTo>
                    <a:lnTo>
                      <a:pt x="0" y="361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29"/>
              <p:cNvSpPr/>
              <p:nvPr/>
            </p:nvSpPr>
            <p:spPr>
              <a:xfrm rot="10800000">
                <a:off x="5696956" y="4770800"/>
                <a:ext cx="139129" cy="3065"/>
              </a:xfrm>
              <a:custGeom>
                <a:avLst/>
                <a:gdLst/>
                <a:ahLst/>
                <a:cxnLst/>
                <a:rect l="l" t="t" r="r" b="b"/>
                <a:pathLst>
                  <a:path w="139129" h="3065" extrusionOk="0">
                    <a:moveTo>
                      <a:pt x="0" y="0"/>
                    </a:moveTo>
                    <a:lnTo>
                      <a:pt x="139130" y="0"/>
                    </a:lnTo>
                    <a:lnTo>
                      <a:pt x="139130" y="3065"/>
                    </a:lnTo>
                    <a:lnTo>
                      <a:pt x="0" y="306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9"/>
              <p:cNvSpPr/>
              <p:nvPr/>
            </p:nvSpPr>
            <p:spPr>
              <a:xfrm>
                <a:off x="5451821" y="4760424"/>
                <a:ext cx="179201" cy="22953"/>
              </a:xfrm>
              <a:custGeom>
                <a:avLst/>
                <a:gdLst/>
                <a:ahLst/>
                <a:cxnLst/>
                <a:rect l="l" t="t" r="r" b="b"/>
                <a:pathLst>
                  <a:path w="179201" h="22953" extrusionOk="0">
                    <a:moveTo>
                      <a:pt x="167941" y="0"/>
                    </a:moveTo>
                    <a:cubicBezTo>
                      <a:pt x="174160" y="0"/>
                      <a:pt x="179202" y="5042"/>
                      <a:pt x="179202" y="11261"/>
                    </a:cubicBezTo>
                    <a:lnTo>
                      <a:pt x="179202" y="11692"/>
                    </a:lnTo>
                    <a:cubicBezTo>
                      <a:pt x="179202" y="17911"/>
                      <a:pt x="174160" y="22953"/>
                      <a:pt x="167941" y="22953"/>
                    </a:cubicBezTo>
                    <a:lnTo>
                      <a:pt x="11261" y="22953"/>
                    </a:lnTo>
                    <a:cubicBezTo>
                      <a:pt x="5042" y="22953"/>
                      <a:pt x="0" y="17911"/>
                      <a:pt x="0" y="11692"/>
                    </a:cubicBezTo>
                    <a:lnTo>
                      <a:pt x="0" y="11261"/>
                    </a:lnTo>
                    <a:cubicBezTo>
                      <a:pt x="0" y="5042"/>
                      <a:pt x="5042" y="0"/>
                      <a:pt x="112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9"/>
              <p:cNvSpPr/>
              <p:nvPr/>
            </p:nvSpPr>
            <p:spPr>
              <a:xfrm>
                <a:off x="5704017" y="4770800"/>
                <a:ext cx="37096" cy="23680"/>
              </a:xfrm>
              <a:custGeom>
                <a:avLst/>
                <a:gdLst/>
                <a:ahLst/>
                <a:cxnLst/>
                <a:rect l="l" t="t" r="r" b="b"/>
                <a:pathLst>
                  <a:path w="37096" h="23680" extrusionOk="0">
                    <a:moveTo>
                      <a:pt x="0" y="0"/>
                    </a:moveTo>
                    <a:cubicBezTo>
                      <a:pt x="0" y="0"/>
                      <a:pt x="18526" y="9263"/>
                      <a:pt x="19889" y="23680"/>
                    </a:cubicBezTo>
                    <a:lnTo>
                      <a:pt x="25042" y="11851"/>
                    </a:lnTo>
                    <a:lnTo>
                      <a:pt x="37052" y="23680"/>
                    </a:lnTo>
                    <a:cubicBezTo>
                      <a:pt x="37052" y="23680"/>
                      <a:pt x="38574" y="6538"/>
                      <a:pt x="23748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8" name="Google Shape;328;p29"/>
            <p:cNvGrpSpPr/>
            <p:nvPr/>
          </p:nvGrpSpPr>
          <p:grpSpPr>
            <a:xfrm flipH="1">
              <a:off x="7139948" y="4195365"/>
              <a:ext cx="1282814" cy="209075"/>
              <a:chOff x="5456771" y="4664319"/>
              <a:chExt cx="447176" cy="72879"/>
            </a:xfrm>
          </p:grpSpPr>
          <p:sp>
            <p:nvSpPr>
              <p:cNvPr id="329" name="Google Shape;329;p29"/>
              <p:cNvSpPr/>
              <p:nvPr/>
            </p:nvSpPr>
            <p:spPr>
              <a:xfrm rot="10800000">
                <a:off x="5456771" y="4664319"/>
                <a:ext cx="447176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447176" h="72879" extrusionOk="0">
                    <a:moveTo>
                      <a:pt x="11851" y="0"/>
                    </a:moveTo>
                    <a:lnTo>
                      <a:pt x="410986" y="0"/>
                    </a:lnTo>
                    <a:cubicBezTo>
                      <a:pt x="430966" y="0"/>
                      <a:pt x="447176" y="16211"/>
                      <a:pt x="447176" y="36190"/>
                    </a:cubicBezTo>
                    <a:lnTo>
                      <a:pt x="447176" y="36690"/>
                    </a:lnTo>
                    <a:cubicBezTo>
                      <a:pt x="447176" y="56669"/>
                      <a:pt x="430966" y="72879"/>
                      <a:pt x="410986" y="72879"/>
                    </a:cubicBezTo>
                    <a:lnTo>
                      <a:pt x="11851" y="72879"/>
                    </a:lnTo>
                    <a:cubicBezTo>
                      <a:pt x="5313" y="72879"/>
                      <a:pt x="0" y="67567"/>
                      <a:pt x="0" y="61028"/>
                    </a:cubicBezTo>
                    <a:lnTo>
                      <a:pt x="0" y="11851"/>
                    </a:lnTo>
                    <a:cubicBezTo>
                      <a:pt x="0" y="5313"/>
                      <a:pt x="5313" y="0"/>
                      <a:pt x="118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29"/>
              <p:cNvSpPr/>
              <p:nvPr/>
            </p:nvSpPr>
            <p:spPr>
              <a:xfrm rot="10800000">
                <a:off x="5687965" y="4676942"/>
                <a:ext cx="215982" cy="47655"/>
              </a:xfrm>
              <a:custGeom>
                <a:avLst/>
                <a:gdLst/>
                <a:ahLst/>
                <a:cxnLst/>
                <a:rect l="l" t="t" r="r" b="b"/>
                <a:pathLst>
                  <a:path w="215982" h="47655" extrusionOk="0">
                    <a:moveTo>
                      <a:pt x="0" y="23"/>
                    </a:moveTo>
                    <a:lnTo>
                      <a:pt x="199976" y="23"/>
                    </a:lnTo>
                    <a:cubicBezTo>
                      <a:pt x="208808" y="23"/>
                      <a:pt x="215982" y="7197"/>
                      <a:pt x="215982" y="16029"/>
                    </a:cubicBezTo>
                    <a:lnTo>
                      <a:pt x="215982" y="31649"/>
                    </a:lnTo>
                    <a:cubicBezTo>
                      <a:pt x="215982" y="40481"/>
                      <a:pt x="208808" y="47655"/>
                      <a:pt x="199976" y="47655"/>
                    </a:cubicBezTo>
                    <a:lnTo>
                      <a:pt x="0" y="4765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9"/>
              <p:cNvSpPr/>
              <p:nvPr/>
            </p:nvSpPr>
            <p:spPr>
              <a:xfrm rot="10800000">
                <a:off x="5701156" y="4709272"/>
                <a:ext cx="181358" cy="2974"/>
              </a:xfrm>
              <a:custGeom>
                <a:avLst/>
                <a:gdLst/>
                <a:ahLst/>
                <a:cxnLst/>
                <a:rect l="l" t="t" r="r" b="b"/>
                <a:pathLst>
                  <a:path w="181358" h="2974" extrusionOk="0">
                    <a:moveTo>
                      <a:pt x="0" y="0"/>
                    </a:moveTo>
                    <a:lnTo>
                      <a:pt x="181359" y="0"/>
                    </a:lnTo>
                    <a:lnTo>
                      <a:pt x="181359" y="2974"/>
                    </a:lnTo>
                    <a:lnTo>
                      <a:pt x="0" y="297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9"/>
              <p:cNvSpPr/>
              <p:nvPr/>
            </p:nvSpPr>
            <p:spPr>
              <a:xfrm rot="10800000">
                <a:off x="5701156" y="4689270"/>
                <a:ext cx="181358" cy="3609"/>
              </a:xfrm>
              <a:custGeom>
                <a:avLst/>
                <a:gdLst/>
                <a:ahLst/>
                <a:cxnLst/>
                <a:rect l="l" t="t" r="r" b="b"/>
                <a:pathLst>
                  <a:path w="181358" h="3609" extrusionOk="0">
                    <a:moveTo>
                      <a:pt x="0" y="0"/>
                    </a:moveTo>
                    <a:lnTo>
                      <a:pt x="181359" y="0"/>
                    </a:lnTo>
                    <a:lnTo>
                      <a:pt x="181359" y="3610"/>
                    </a:lnTo>
                    <a:lnTo>
                      <a:pt x="0" y="361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9"/>
              <p:cNvSpPr/>
              <p:nvPr/>
            </p:nvSpPr>
            <p:spPr>
              <a:xfrm rot="10800000">
                <a:off x="5732147" y="4699646"/>
                <a:ext cx="139129" cy="3065"/>
              </a:xfrm>
              <a:custGeom>
                <a:avLst/>
                <a:gdLst/>
                <a:ahLst/>
                <a:cxnLst/>
                <a:rect l="l" t="t" r="r" b="b"/>
                <a:pathLst>
                  <a:path w="139129" h="3065" extrusionOk="0">
                    <a:moveTo>
                      <a:pt x="0" y="0"/>
                    </a:moveTo>
                    <a:lnTo>
                      <a:pt x="139130" y="0"/>
                    </a:lnTo>
                    <a:lnTo>
                      <a:pt x="139130" y="3065"/>
                    </a:lnTo>
                    <a:lnTo>
                      <a:pt x="0" y="306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29"/>
              <p:cNvSpPr/>
              <p:nvPr/>
            </p:nvSpPr>
            <p:spPr>
              <a:xfrm>
                <a:off x="5486990" y="4689270"/>
                <a:ext cx="179201" cy="22953"/>
              </a:xfrm>
              <a:custGeom>
                <a:avLst/>
                <a:gdLst/>
                <a:ahLst/>
                <a:cxnLst/>
                <a:rect l="l" t="t" r="r" b="b"/>
                <a:pathLst>
                  <a:path w="179201" h="22953" extrusionOk="0">
                    <a:moveTo>
                      <a:pt x="167941" y="0"/>
                    </a:moveTo>
                    <a:cubicBezTo>
                      <a:pt x="174160" y="0"/>
                      <a:pt x="179202" y="5042"/>
                      <a:pt x="179202" y="11261"/>
                    </a:cubicBezTo>
                    <a:lnTo>
                      <a:pt x="179202" y="11692"/>
                    </a:lnTo>
                    <a:cubicBezTo>
                      <a:pt x="179202" y="17912"/>
                      <a:pt x="174160" y="22953"/>
                      <a:pt x="167941" y="22953"/>
                    </a:cubicBezTo>
                    <a:lnTo>
                      <a:pt x="11261" y="22953"/>
                    </a:lnTo>
                    <a:cubicBezTo>
                      <a:pt x="5042" y="22953"/>
                      <a:pt x="0" y="17911"/>
                      <a:pt x="0" y="11692"/>
                    </a:cubicBezTo>
                    <a:lnTo>
                      <a:pt x="0" y="11261"/>
                    </a:lnTo>
                    <a:cubicBezTo>
                      <a:pt x="0" y="5042"/>
                      <a:pt x="5042" y="0"/>
                      <a:pt x="112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29"/>
              <p:cNvSpPr/>
              <p:nvPr/>
            </p:nvSpPr>
            <p:spPr>
              <a:xfrm>
                <a:off x="5809680" y="4699555"/>
                <a:ext cx="37097" cy="23680"/>
              </a:xfrm>
              <a:custGeom>
                <a:avLst/>
                <a:gdLst/>
                <a:ahLst/>
                <a:cxnLst/>
                <a:rect l="l" t="t" r="r" b="b"/>
                <a:pathLst>
                  <a:path w="37097" h="23680" extrusionOk="0">
                    <a:moveTo>
                      <a:pt x="0" y="0"/>
                    </a:moveTo>
                    <a:cubicBezTo>
                      <a:pt x="0" y="0"/>
                      <a:pt x="18527" y="9263"/>
                      <a:pt x="19889" y="23680"/>
                    </a:cubicBezTo>
                    <a:lnTo>
                      <a:pt x="25042" y="11851"/>
                    </a:lnTo>
                    <a:lnTo>
                      <a:pt x="37053" y="23680"/>
                    </a:lnTo>
                    <a:cubicBezTo>
                      <a:pt x="37053" y="23680"/>
                      <a:pt x="38574" y="6539"/>
                      <a:pt x="2374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6" name="Google Shape;336;p29"/>
          <p:cNvGrpSpPr/>
          <p:nvPr/>
        </p:nvGrpSpPr>
        <p:grpSpPr>
          <a:xfrm>
            <a:off x="7424127" y="2280243"/>
            <a:ext cx="727465" cy="1915836"/>
            <a:chOff x="7424127" y="2280243"/>
            <a:chExt cx="727465" cy="1915836"/>
          </a:xfrm>
        </p:grpSpPr>
        <p:sp>
          <p:nvSpPr>
            <p:cNvPr id="337" name="Google Shape;337;p29"/>
            <p:cNvSpPr/>
            <p:nvPr/>
          </p:nvSpPr>
          <p:spPr>
            <a:xfrm flipH="1">
              <a:off x="7771002" y="2721080"/>
              <a:ext cx="36559" cy="1065378"/>
            </a:xfrm>
            <a:custGeom>
              <a:avLst/>
              <a:gdLst/>
              <a:ahLst/>
              <a:cxnLst/>
              <a:rect l="l" t="t" r="r" b="b"/>
              <a:pathLst>
                <a:path w="12744" h="371367" extrusionOk="0">
                  <a:moveTo>
                    <a:pt x="12745" y="371368"/>
                  </a:moveTo>
                  <a:cubicBezTo>
                    <a:pt x="12745" y="371368"/>
                    <a:pt x="-13660" y="222044"/>
                    <a:pt x="9544" y="0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29"/>
            <p:cNvSpPr/>
            <p:nvPr/>
          </p:nvSpPr>
          <p:spPr>
            <a:xfrm flipH="1">
              <a:off x="7517670" y="2280243"/>
              <a:ext cx="345667" cy="449326"/>
            </a:xfrm>
            <a:custGeom>
              <a:avLst/>
              <a:gdLst/>
              <a:ahLst/>
              <a:cxnLst/>
              <a:rect l="l" t="t" r="r" b="b"/>
              <a:pathLst>
                <a:path w="120496" h="156625" extrusionOk="0">
                  <a:moveTo>
                    <a:pt x="116465" y="63781"/>
                  </a:moveTo>
                  <a:cubicBezTo>
                    <a:pt x="124956" y="44733"/>
                    <a:pt x="119599" y="23822"/>
                    <a:pt x="104478" y="17079"/>
                  </a:cubicBezTo>
                  <a:cubicBezTo>
                    <a:pt x="93421" y="12153"/>
                    <a:pt x="80252" y="16194"/>
                    <a:pt x="70626" y="26138"/>
                  </a:cubicBezTo>
                  <a:cubicBezTo>
                    <a:pt x="67970" y="16035"/>
                    <a:pt x="61227" y="7362"/>
                    <a:pt x="51305" y="2935"/>
                  </a:cubicBezTo>
                  <a:cubicBezTo>
                    <a:pt x="33346" y="-5080"/>
                    <a:pt x="11914" y="3888"/>
                    <a:pt x="3423" y="22937"/>
                  </a:cubicBezTo>
                  <a:cubicBezTo>
                    <a:pt x="1629" y="26933"/>
                    <a:pt x="608" y="31065"/>
                    <a:pt x="198" y="35152"/>
                  </a:cubicBezTo>
                  <a:lnTo>
                    <a:pt x="153" y="35152"/>
                  </a:lnTo>
                  <a:cubicBezTo>
                    <a:pt x="153" y="35152"/>
                    <a:pt x="153" y="35356"/>
                    <a:pt x="153" y="35651"/>
                  </a:cubicBezTo>
                  <a:cubicBezTo>
                    <a:pt x="-51" y="37990"/>
                    <a:pt x="-51" y="40328"/>
                    <a:pt x="153" y="42621"/>
                  </a:cubicBezTo>
                  <a:cubicBezTo>
                    <a:pt x="426" y="62056"/>
                    <a:pt x="2810" y="115115"/>
                    <a:pt x="20201" y="150624"/>
                  </a:cubicBezTo>
                  <a:cubicBezTo>
                    <a:pt x="23447" y="157253"/>
                    <a:pt x="32257" y="158683"/>
                    <a:pt x="37433" y="153439"/>
                  </a:cubicBezTo>
                  <a:cubicBezTo>
                    <a:pt x="56867" y="133800"/>
                    <a:pt x="99505" y="90049"/>
                    <a:pt x="112152" y="71387"/>
                  </a:cubicBezTo>
                  <a:lnTo>
                    <a:pt x="112129" y="71387"/>
                  </a:lnTo>
                  <a:cubicBezTo>
                    <a:pt x="113763" y="69026"/>
                    <a:pt x="115240" y="66483"/>
                    <a:pt x="116465" y="637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29"/>
            <p:cNvSpPr/>
            <p:nvPr/>
          </p:nvSpPr>
          <p:spPr>
            <a:xfrm flipH="1">
              <a:off x="7805713" y="2940449"/>
              <a:ext cx="75811" cy="167716"/>
            </a:xfrm>
            <a:custGeom>
              <a:avLst/>
              <a:gdLst/>
              <a:ahLst/>
              <a:cxnLst/>
              <a:rect l="l" t="t" r="r" b="b"/>
              <a:pathLst>
                <a:path w="26427" h="58462" extrusionOk="0">
                  <a:moveTo>
                    <a:pt x="0" y="0"/>
                  </a:moveTo>
                  <a:cubicBezTo>
                    <a:pt x="0" y="0"/>
                    <a:pt x="24633" y="31831"/>
                    <a:pt x="26427" y="58463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29"/>
            <p:cNvSpPr/>
            <p:nvPr/>
          </p:nvSpPr>
          <p:spPr>
            <a:xfrm flipH="1">
              <a:off x="7847671" y="2629830"/>
              <a:ext cx="292648" cy="345662"/>
            </a:xfrm>
            <a:custGeom>
              <a:avLst/>
              <a:gdLst/>
              <a:ahLst/>
              <a:cxnLst/>
              <a:rect l="l" t="t" r="r" b="b"/>
              <a:pathLst>
                <a:path w="102014" h="120490" extrusionOk="0">
                  <a:moveTo>
                    <a:pt x="7910" y="66227"/>
                  </a:moveTo>
                  <a:cubicBezTo>
                    <a:pt x="-2534" y="53263"/>
                    <a:pt x="-2647" y="36030"/>
                    <a:pt x="7638" y="27743"/>
                  </a:cubicBezTo>
                  <a:cubicBezTo>
                    <a:pt x="15153" y="21682"/>
                    <a:pt x="26142" y="22113"/>
                    <a:pt x="35609" y="27834"/>
                  </a:cubicBezTo>
                  <a:cubicBezTo>
                    <a:pt x="35609" y="19502"/>
                    <a:pt x="39037" y="11442"/>
                    <a:pt x="45780" y="5993"/>
                  </a:cubicBezTo>
                  <a:cubicBezTo>
                    <a:pt x="57995" y="-3838"/>
                    <a:pt x="76362" y="-1317"/>
                    <a:pt x="86806" y="11669"/>
                  </a:cubicBezTo>
                  <a:cubicBezTo>
                    <a:pt x="89009" y="14393"/>
                    <a:pt x="90643" y="17368"/>
                    <a:pt x="91801" y="20433"/>
                  </a:cubicBezTo>
                  <a:lnTo>
                    <a:pt x="91824" y="20433"/>
                  </a:lnTo>
                  <a:cubicBezTo>
                    <a:pt x="91824" y="20433"/>
                    <a:pt x="91869" y="20569"/>
                    <a:pt x="91938" y="20819"/>
                  </a:cubicBezTo>
                  <a:cubicBezTo>
                    <a:pt x="92573" y="22590"/>
                    <a:pt x="93050" y="24383"/>
                    <a:pt x="93345" y="26200"/>
                  </a:cubicBezTo>
                  <a:cubicBezTo>
                    <a:pt x="97091" y="41252"/>
                    <a:pt x="106082" y="82687"/>
                    <a:pt x="99907" y="113610"/>
                  </a:cubicBezTo>
                  <a:cubicBezTo>
                    <a:pt x="98749" y="119376"/>
                    <a:pt x="92255" y="122283"/>
                    <a:pt x="87192" y="119308"/>
                  </a:cubicBezTo>
                  <a:cubicBezTo>
                    <a:pt x="68189" y="108115"/>
                    <a:pt x="26368" y="83050"/>
                    <a:pt x="12814" y="71244"/>
                  </a:cubicBezTo>
                  <a:lnTo>
                    <a:pt x="12814" y="71244"/>
                  </a:lnTo>
                  <a:cubicBezTo>
                    <a:pt x="11089" y="69746"/>
                    <a:pt x="9431" y="68088"/>
                    <a:pt x="7910" y="662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29"/>
            <p:cNvSpPr/>
            <p:nvPr/>
          </p:nvSpPr>
          <p:spPr>
            <a:xfrm flipH="1">
              <a:off x="7722283" y="3067586"/>
              <a:ext cx="85255" cy="197482"/>
            </a:xfrm>
            <a:custGeom>
              <a:avLst/>
              <a:gdLst/>
              <a:ahLst/>
              <a:cxnLst/>
              <a:rect l="l" t="t" r="r" b="b"/>
              <a:pathLst>
                <a:path w="29719" h="68838" extrusionOk="0">
                  <a:moveTo>
                    <a:pt x="0" y="68838"/>
                  </a:moveTo>
                  <a:cubicBezTo>
                    <a:pt x="0" y="68838"/>
                    <a:pt x="5767" y="25383"/>
                    <a:pt x="29720" y="0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29"/>
            <p:cNvSpPr/>
            <p:nvPr/>
          </p:nvSpPr>
          <p:spPr>
            <a:xfrm flipH="1">
              <a:off x="7444171" y="2768232"/>
              <a:ext cx="314513" cy="330365"/>
            </a:xfrm>
            <a:custGeom>
              <a:avLst/>
              <a:gdLst/>
              <a:ahLst/>
              <a:cxnLst/>
              <a:rect l="l" t="t" r="r" b="b"/>
              <a:pathLst>
                <a:path w="109636" h="115158" extrusionOk="0">
                  <a:moveTo>
                    <a:pt x="98260" y="74220"/>
                  </a:moveTo>
                  <a:cubicBezTo>
                    <a:pt x="110566" y="63004"/>
                    <a:pt x="113313" y="45999"/>
                    <a:pt x="104413" y="36236"/>
                  </a:cubicBezTo>
                  <a:cubicBezTo>
                    <a:pt x="97920" y="29108"/>
                    <a:pt x="86977" y="27836"/>
                    <a:pt x="76760" y="32036"/>
                  </a:cubicBezTo>
                  <a:cubicBezTo>
                    <a:pt x="78054" y="23817"/>
                    <a:pt x="75875" y="15303"/>
                    <a:pt x="70039" y="8901"/>
                  </a:cubicBezTo>
                  <a:cubicBezTo>
                    <a:pt x="59460" y="-2701"/>
                    <a:pt x="40933" y="-2996"/>
                    <a:pt x="28628" y="8220"/>
                  </a:cubicBezTo>
                  <a:cubicBezTo>
                    <a:pt x="26039" y="10581"/>
                    <a:pt x="23973" y="13260"/>
                    <a:pt x="22361" y="16121"/>
                  </a:cubicBezTo>
                  <a:lnTo>
                    <a:pt x="22339" y="16121"/>
                  </a:lnTo>
                  <a:cubicBezTo>
                    <a:pt x="22339" y="16121"/>
                    <a:pt x="22270" y="16257"/>
                    <a:pt x="22157" y="16484"/>
                  </a:cubicBezTo>
                  <a:cubicBezTo>
                    <a:pt x="21249" y="18141"/>
                    <a:pt x="20522" y="19844"/>
                    <a:pt x="19932" y="21592"/>
                  </a:cubicBezTo>
                  <a:cubicBezTo>
                    <a:pt x="13915" y="35896"/>
                    <a:pt x="-1296" y="75446"/>
                    <a:pt x="89" y="106982"/>
                  </a:cubicBezTo>
                  <a:cubicBezTo>
                    <a:pt x="339" y="112862"/>
                    <a:pt x="6332" y="116722"/>
                    <a:pt x="11781" y="114542"/>
                  </a:cubicBezTo>
                  <a:cubicBezTo>
                    <a:pt x="32260" y="106391"/>
                    <a:pt x="77418" y="88024"/>
                    <a:pt x="92630" y="78420"/>
                  </a:cubicBezTo>
                  <a:lnTo>
                    <a:pt x="92630" y="78420"/>
                  </a:lnTo>
                  <a:cubicBezTo>
                    <a:pt x="94583" y="77217"/>
                    <a:pt x="96467" y="75832"/>
                    <a:pt x="98238" y="7419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29"/>
            <p:cNvSpPr/>
            <p:nvPr/>
          </p:nvSpPr>
          <p:spPr>
            <a:xfrm flipH="1">
              <a:off x="7794253" y="3386022"/>
              <a:ext cx="80045" cy="167716"/>
            </a:xfrm>
            <a:custGeom>
              <a:avLst/>
              <a:gdLst/>
              <a:ahLst/>
              <a:cxnLst/>
              <a:rect l="l" t="t" r="r" b="b"/>
              <a:pathLst>
                <a:path w="27903" h="58462" extrusionOk="0">
                  <a:moveTo>
                    <a:pt x="0" y="0"/>
                  </a:moveTo>
                  <a:cubicBezTo>
                    <a:pt x="0" y="0"/>
                    <a:pt x="26087" y="31831"/>
                    <a:pt x="27903" y="58463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29"/>
            <p:cNvSpPr/>
            <p:nvPr/>
          </p:nvSpPr>
          <p:spPr>
            <a:xfrm flipH="1">
              <a:off x="7703981" y="3421584"/>
              <a:ext cx="85255" cy="197482"/>
            </a:xfrm>
            <a:custGeom>
              <a:avLst/>
              <a:gdLst/>
              <a:ahLst/>
              <a:cxnLst/>
              <a:rect l="l" t="t" r="r" b="b"/>
              <a:pathLst>
                <a:path w="29719" h="68838" extrusionOk="0">
                  <a:moveTo>
                    <a:pt x="0" y="68838"/>
                  </a:moveTo>
                  <a:cubicBezTo>
                    <a:pt x="0" y="68838"/>
                    <a:pt x="5767" y="25383"/>
                    <a:pt x="29720" y="0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29"/>
            <p:cNvSpPr/>
            <p:nvPr/>
          </p:nvSpPr>
          <p:spPr>
            <a:xfrm flipH="1">
              <a:off x="7424127" y="3152336"/>
              <a:ext cx="344473" cy="366142"/>
            </a:xfrm>
            <a:custGeom>
              <a:avLst/>
              <a:gdLst/>
              <a:ahLst/>
              <a:cxnLst/>
              <a:rect l="l" t="t" r="r" b="b"/>
              <a:pathLst>
                <a:path w="120080" h="127629" extrusionOk="0">
                  <a:moveTo>
                    <a:pt x="106917" y="74147"/>
                  </a:moveTo>
                  <a:cubicBezTo>
                    <a:pt x="120584" y="60842"/>
                    <a:pt x="124194" y="42384"/>
                    <a:pt x="114977" y="32916"/>
                  </a:cubicBezTo>
                  <a:cubicBezTo>
                    <a:pt x="108234" y="25992"/>
                    <a:pt x="96518" y="25833"/>
                    <a:pt x="85371" y="31418"/>
                  </a:cubicBezTo>
                  <a:cubicBezTo>
                    <a:pt x="87073" y="22495"/>
                    <a:pt x="85053" y="13641"/>
                    <a:pt x="79013" y="7443"/>
                  </a:cubicBezTo>
                  <a:cubicBezTo>
                    <a:pt x="68070" y="-3796"/>
                    <a:pt x="48114" y="-2116"/>
                    <a:pt x="34446" y="11189"/>
                  </a:cubicBezTo>
                  <a:cubicBezTo>
                    <a:pt x="31585" y="13981"/>
                    <a:pt x="29247" y="17069"/>
                    <a:pt x="27407" y="20316"/>
                  </a:cubicBezTo>
                  <a:lnTo>
                    <a:pt x="27385" y="20316"/>
                  </a:lnTo>
                  <a:cubicBezTo>
                    <a:pt x="27385" y="20316"/>
                    <a:pt x="27294" y="20475"/>
                    <a:pt x="27181" y="20724"/>
                  </a:cubicBezTo>
                  <a:cubicBezTo>
                    <a:pt x="26159" y="22586"/>
                    <a:pt x="25296" y="24493"/>
                    <a:pt x="24592" y="26423"/>
                  </a:cubicBezTo>
                  <a:cubicBezTo>
                    <a:pt x="17576" y="42339"/>
                    <a:pt x="-291" y="86225"/>
                    <a:pt x="4" y="119759"/>
                  </a:cubicBezTo>
                  <a:cubicBezTo>
                    <a:pt x="49" y="126002"/>
                    <a:pt x="6338" y="129499"/>
                    <a:pt x="12310" y="126593"/>
                  </a:cubicBezTo>
                  <a:cubicBezTo>
                    <a:pt x="34673" y="115695"/>
                    <a:pt x="83985" y="91197"/>
                    <a:pt x="100718" y="79323"/>
                  </a:cubicBezTo>
                  <a:lnTo>
                    <a:pt x="100718" y="79323"/>
                  </a:lnTo>
                  <a:cubicBezTo>
                    <a:pt x="102852" y="77825"/>
                    <a:pt x="104942" y="76145"/>
                    <a:pt x="106917" y="742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6" name="Google Shape;346;p29"/>
            <p:cNvGrpSpPr/>
            <p:nvPr/>
          </p:nvGrpSpPr>
          <p:grpSpPr>
            <a:xfrm>
              <a:off x="7485532" y="2331520"/>
              <a:ext cx="666061" cy="1134937"/>
              <a:chOff x="7485532" y="2331520"/>
              <a:chExt cx="666061" cy="1134937"/>
            </a:xfrm>
          </p:grpSpPr>
          <p:sp>
            <p:nvSpPr>
              <p:cNvPr id="347" name="Google Shape;347;p29"/>
              <p:cNvSpPr/>
              <p:nvPr/>
            </p:nvSpPr>
            <p:spPr>
              <a:xfrm flipH="1">
                <a:off x="7669137" y="2372358"/>
                <a:ext cx="108179" cy="322602"/>
              </a:xfrm>
              <a:custGeom>
                <a:avLst/>
                <a:gdLst/>
                <a:ahLst/>
                <a:cxnLst/>
                <a:rect l="l" t="t" r="r" b="b"/>
                <a:pathLst>
                  <a:path w="37710" h="112452" extrusionOk="0">
                    <a:moveTo>
                      <a:pt x="37711" y="0"/>
                    </a:moveTo>
                    <a:cubicBezTo>
                      <a:pt x="37711" y="0"/>
                      <a:pt x="3110" y="60256"/>
                      <a:pt x="0" y="112453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348;p29"/>
              <p:cNvSpPr/>
              <p:nvPr/>
            </p:nvSpPr>
            <p:spPr>
              <a:xfrm flipH="1">
                <a:off x="7571180" y="2331520"/>
                <a:ext cx="189592" cy="130918"/>
              </a:xfrm>
              <a:custGeom>
                <a:avLst/>
                <a:gdLst/>
                <a:ahLst/>
                <a:cxnLst/>
                <a:rect l="l" t="t" r="r" b="b"/>
                <a:pathLst>
                  <a:path w="66090" h="45635" extrusionOk="0">
                    <a:moveTo>
                      <a:pt x="0" y="0"/>
                    </a:moveTo>
                    <a:lnTo>
                      <a:pt x="16460" y="45635"/>
                    </a:lnTo>
                    <a:lnTo>
                      <a:pt x="66091" y="21955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49;p29"/>
              <p:cNvSpPr/>
              <p:nvPr/>
            </p:nvSpPr>
            <p:spPr>
              <a:xfrm flipH="1">
                <a:off x="7609150" y="2429610"/>
                <a:ext cx="189595" cy="130981"/>
              </a:xfrm>
              <a:custGeom>
                <a:avLst/>
                <a:gdLst/>
                <a:ahLst/>
                <a:cxnLst/>
                <a:rect l="l" t="t" r="r" b="b"/>
                <a:pathLst>
                  <a:path w="66091" h="45657" extrusionOk="0">
                    <a:moveTo>
                      <a:pt x="0" y="0"/>
                    </a:moveTo>
                    <a:lnTo>
                      <a:pt x="16460" y="45658"/>
                    </a:lnTo>
                    <a:lnTo>
                      <a:pt x="66091" y="21978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50;p29"/>
              <p:cNvSpPr/>
              <p:nvPr/>
            </p:nvSpPr>
            <p:spPr>
              <a:xfrm flipH="1">
                <a:off x="7695578" y="2577526"/>
                <a:ext cx="121925" cy="87539"/>
              </a:xfrm>
              <a:custGeom>
                <a:avLst/>
                <a:gdLst/>
                <a:ahLst/>
                <a:cxnLst/>
                <a:rect l="l" t="t" r="r" b="b"/>
                <a:pathLst>
                  <a:path w="42502" h="30514" extrusionOk="0">
                    <a:moveTo>
                      <a:pt x="0" y="0"/>
                    </a:moveTo>
                    <a:lnTo>
                      <a:pt x="14826" y="30514"/>
                    </a:lnTo>
                    <a:lnTo>
                      <a:pt x="42502" y="11170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351;p29"/>
              <p:cNvSpPr/>
              <p:nvPr/>
            </p:nvSpPr>
            <p:spPr>
              <a:xfrm flipH="1">
                <a:off x="7878989" y="2721144"/>
                <a:ext cx="149213" cy="226856"/>
              </a:xfrm>
              <a:custGeom>
                <a:avLst/>
                <a:gdLst/>
                <a:ahLst/>
                <a:cxnLst/>
                <a:rect l="l" t="t" r="r" b="b"/>
                <a:pathLst>
                  <a:path w="52014" h="79077" extrusionOk="0">
                    <a:moveTo>
                      <a:pt x="0" y="0"/>
                    </a:moveTo>
                    <a:cubicBezTo>
                      <a:pt x="0" y="0"/>
                      <a:pt x="38982" y="39437"/>
                      <a:pt x="52014" y="79078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352;p29"/>
              <p:cNvSpPr/>
              <p:nvPr/>
            </p:nvSpPr>
            <p:spPr>
              <a:xfrm flipH="1">
                <a:off x="7965807" y="2670928"/>
                <a:ext cx="133452" cy="110658"/>
              </a:xfrm>
              <a:custGeom>
                <a:avLst/>
                <a:gdLst/>
                <a:ahLst/>
                <a:cxnLst/>
                <a:rect l="l" t="t" r="r" b="b"/>
                <a:pathLst>
                  <a:path w="46520" h="38573" extrusionOk="0">
                    <a:moveTo>
                      <a:pt x="46520" y="0"/>
                    </a:moveTo>
                    <a:lnTo>
                      <a:pt x="43115" y="38574"/>
                    </a:lnTo>
                    <a:lnTo>
                      <a:pt x="0" y="30423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29"/>
              <p:cNvSpPr/>
              <p:nvPr/>
            </p:nvSpPr>
            <p:spPr>
              <a:xfrm flipH="1">
                <a:off x="7916502" y="2738927"/>
                <a:ext cx="133452" cy="110658"/>
              </a:xfrm>
              <a:custGeom>
                <a:avLst/>
                <a:gdLst/>
                <a:ahLst/>
                <a:cxnLst/>
                <a:rect l="l" t="t" r="r" b="b"/>
                <a:pathLst>
                  <a:path w="46520" h="38573" extrusionOk="0">
                    <a:moveTo>
                      <a:pt x="46520" y="0"/>
                    </a:moveTo>
                    <a:lnTo>
                      <a:pt x="43115" y="38574"/>
                    </a:lnTo>
                    <a:lnTo>
                      <a:pt x="0" y="30423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29"/>
              <p:cNvSpPr/>
              <p:nvPr/>
            </p:nvSpPr>
            <p:spPr>
              <a:xfrm flipH="1">
                <a:off x="7871888" y="2849195"/>
                <a:ext cx="87533" cy="76204"/>
              </a:xfrm>
              <a:custGeom>
                <a:avLst/>
                <a:gdLst/>
                <a:ahLst/>
                <a:cxnLst/>
                <a:rect l="l" t="t" r="r" b="b"/>
                <a:pathLst>
                  <a:path w="30513" h="26563" extrusionOk="0">
                    <a:moveTo>
                      <a:pt x="30514" y="0"/>
                    </a:moveTo>
                    <a:lnTo>
                      <a:pt x="25292" y="26563"/>
                    </a:lnTo>
                    <a:lnTo>
                      <a:pt x="0" y="17278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355;p29"/>
              <p:cNvSpPr/>
              <p:nvPr/>
            </p:nvSpPr>
            <p:spPr>
              <a:xfrm flipH="1">
                <a:off x="7550078" y="2869974"/>
                <a:ext cx="182168" cy="201324"/>
              </a:xfrm>
              <a:custGeom>
                <a:avLst/>
                <a:gdLst/>
                <a:ahLst/>
                <a:cxnLst/>
                <a:rect l="l" t="t" r="r" b="b"/>
                <a:pathLst>
                  <a:path w="63502" h="70177" extrusionOk="0">
                    <a:moveTo>
                      <a:pt x="63503" y="0"/>
                    </a:moveTo>
                    <a:cubicBezTo>
                      <a:pt x="63503" y="0"/>
                      <a:pt x="18935" y="32989"/>
                      <a:pt x="0" y="70178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356;p29"/>
              <p:cNvSpPr/>
              <p:nvPr/>
            </p:nvSpPr>
            <p:spPr>
              <a:xfrm flipH="1">
                <a:off x="7485532" y="2810834"/>
                <a:ext cx="125833" cy="110856"/>
              </a:xfrm>
              <a:custGeom>
                <a:avLst/>
                <a:gdLst/>
                <a:ahLst/>
                <a:cxnLst/>
                <a:rect l="l" t="t" r="r" b="b"/>
                <a:pathLst>
                  <a:path w="43864" h="38642" extrusionOk="0">
                    <a:moveTo>
                      <a:pt x="2565" y="0"/>
                    </a:moveTo>
                    <a:lnTo>
                      <a:pt x="0" y="38642"/>
                    </a:lnTo>
                    <a:lnTo>
                      <a:pt x="43864" y="37189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357;p29"/>
              <p:cNvSpPr/>
              <p:nvPr/>
            </p:nvSpPr>
            <p:spPr>
              <a:xfrm flipH="1">
                <a:off x="7544670" y="2870430"/>
                <a:ext cx="125833" cy="110853"/>
              </a:xfrm>
              <a:custGeom>
                <a:avLst/>
                <a:gdLst/>
                <a:ahLst/>
                <a:cxnLst/>
                <a:rect l="l" t="t" r="r" b="b"/>
                <a:pathLst>
                  <a:path w="43864" h="38641" extrusionOk="0">
                    <a:moveTo>
                      <a:pt x="2566" y="0"/>
                    </a:moveTo>
                    <a:lnTo>
                      <a:pt x="0" y="38642"/>
                    </a:lnTo>
                    <a:lnTo>
                      <a:pt x="43864" y="37189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29"/>
              <p:cNvSpPr/>
              <p:nvPr/>
            </p:nvSpPr>
            <p:spPr>
              <a:xfrm flipH="1">
                <a:off x="7645232" y="2972623"/>
                <a:ext cx="78938" cy="77572"/>
              </a:xfrm>
              <a:custGeom>
                <a:avLst/>
                <a:gdLst/>
                <a:ahLst/>
                <a:cxnLst/>
                <a:rect l="l" t="t" r="r" b="b"/>
                <a:pathLst>
                  <a:path w="27517" h="27040" extrusionOk="0">
                    <a:moveTo>
                      <a:pt x="0" y="0"/>
                    </a:moveTo>
                    <a:lnTo>
                      <a:pt x="1112" y="27040"/>
                    </a:lnTo>
                    <a:lnTo>
                      <a:pt x="27517" y="21728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9"/>
              <p:cNvSpPr/>
              <p:nvPr/>
            </p:nvSpPr>
            <p:spPr>
              <a:xfrm flipH="1">
                <a:off x="7836457" y="3036554"/>
                <a:ext cx="315135" cy="385105"/>
              </a:xfrm>
              <a:custGeom>
                <a:avLst/>
                <a:gdLst/>
                <a:ahLst/>
                <a:cxnLst/>
                <a:rect l="l" t="t" r="r" b="b"/>
                <a:pathLst>
                  <a:path w="109853" h="134239" extrusionOk="0">
                    <a:moveTo>
                      <a:pt x="9343" y="67010"/>
                    </a:moveTo>
                    <a:cubicBezTo>
                      <a:pt x="-2258" y="51866"/>
                      <a:pt x="-3189" y="33090"/>
                      <a:pt x="7300" y="25053"/>
                    </a:cubicBezTo>
                    <a:cubicBezTo>
                      <a:pt x="14951" y="19173"/>
                      <a:pt x="26576" y="20694"/>
                      <a:pt x="36815" y="27823"/>
                    </a:cubicBezTo>
                    <a:cubicBezTo>
                      <a:pt x="36429" y="18741"/>
                      <a:pt x="39676" y="10273"/>
                      <a:pt x="46555" y="5005"/>
                    </a:cubicBezTo>
                    <a:cubicBezTo>
                      <a:pt x="58997" y="-4553"/>
                      <a:pt x="78499" y="-12"/>
                      <a:pt x="90124" y="15131"/>
                    </a:cubicBezTo>
                    <a:cubicBezTo>
                      <a:pt x="92553" y="18310"/>
                      <a:pt x="94415" y="21716"/>
                      <a:pt x="95777" y="25167"/>
                    </a:cubicBezTo>
                    <a:lnTo>
                      <a:pt x="95800" y="25167"/>
                    </a:lnTo>
                    <a:cubicBezTo>
                      <a:pt x="95800" y="25167"/>
                      <a:pt x="95845" y="25325"/>
                      <a:pt x="95936" y="25598"/>
                    </a:cubicBezTo>
                    <a:cubicBezTo>
                      <a:pt x="96685" y="27596"/>
                      <a:pt x="97275" y="29594"/>
                      <a:pt x="97662" y="31614"/>
                    </a:cubicBezTo>
                    <a:cubicBezTo>
                      <a:pt x="102316" y="48370"/>
                      <a:pt x="113668" y="94391"/>
                      <a:pt x="108559" y="127516"/>
                    </a:cubicBezTo>
                    <a:cubicBezTo>
                      <a:pt x="107606" y="133691"/>
                      <a:pt x="100885" y="136234"/>
                      <a:pt x="95391" y="132488"/>
                    </a:cubicBezTo>
                    <a:cubicBezTo>
                      <a:pt x="74844" y="118480"/>
                      <a:pt x="29550" y="87148"/>
                      <a:pt x="14702" y="72981"/>
                    </a:cubicBezTo>
                    <a:lnTo>
                      <a:pt x="14702" y="72981"/>
                    </a:lnTo>
                    <a:cubicBezTo>
                      <a:pt x="12794" y="71187"/>
                      <a:pt x="10978" y="69212"/>
                      <a:pt x="9298" y="670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9"/>
              <p:cNvSpPr/>
              <p:nvPr/>
            </p:nvSpPr>
            <p:spPr>
              <a:xfrm flipH="1">
                <a:off x="7875733" y="3137148"/>
                <a:ext cx="143871" cy="230307"/>
              </a:xfrm>
              <a:custGeom>
                <a:avLst/>
                <a:gdLst/>
                <a:ahLst/>
                <a:cxnLst/>
                <a:rect l="l" t="t" r="r" b="b"/>
                <a:pathLst>
                  <a:path w="50152" h="80280" extrusionOk="0">
                    <a:moveTo>
                      <a:pt x="0" y="0"/>
                    </a:moveTo>
                    <a:cubicBezTo>
                      <a:pt x="0" y="0"/>
                      <a:pt x="38052" y="40322"/>
                      <a:pt x="50153" y="80281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9"/>
              <p:cNvSpPr/>
              <p:nvPr/>
            </p:nvSpPr>
            <p:spPr>
              <a:xfrm flipH="1">
                <a:off x="7956102" y="3088430"/>
                <a:ext cx="135406" cy="110400"/>
              </a:xfrm>
              <a:custGeom>
                <a:avLst/>
                <a:gdLst/>
                <a:ahLst/>
                <a:cxnLst/>
                <a:rect l="l" t="t" r="r" b="b"/>
                <a:pathLst>
                  <a:path w="47201" h="38483" extrusionOk="0">
                    <a:moveTo>
                      <a:pt x="47202" y="0"/>
                    </a:moveTo>
                    <a:lnTo>
                      <a:pt x="42910" y="38483"/>
                    </a:lnTo>
                    <a:lnTo>
                      <a:pt x="0" y="29333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29"/>
              <p:cNvSpPr/>
              <p:nvPr/>
            </p:nvSpPr>
            <p:spPr>
              <a:xfrm flipH="1">
                <a:off x="7908361" y="3157537"/>
                <a:ext cx="135471" cy="110400"/>
              </a:xfrm>
              <a:custGeom>
                <a:avLst/>
                <a:gdLst/>
                <a:ahLst/>
                <a:cxnLst/>
                <a:rect l="l" t="t" r="r" b="b"/>
                <a:pathLst>
                  <a:path w="47224" h="38483" extrusionOk="0">
                    <a:moveTo>
                      <a:pt x="47224" y="0"/>
                    </a:moveTo>
                    <a:lnTo>
                      <a:pt x="42933" y="38483"/>
                    </a:lnTo>
                    <a:lnTo>
                      <a:pt x="0" y="29334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29"/>
              <p:cNvSpPr/>
              <p:nvPr/>
            </p:nvSpPr>
            <p:spPr>
              <a:xfrm flipH="1">
                <a:off x="7866289" y="3268849"/>
                <a:ext cx="88706" cy="75814"/>
              </a:xfrm>
              <a:custGeom>
                <a:avLst/>
                <a:gdLst/>
                <a:ahLst/>
                <a:cxnLst/>
                <a:rect l="l" t="t" r="r" b="b"/>
                <a:pathLst>
                  <a:path w="30922" h="26427" extrusionOk="0">
                    <a:moveTo>
                      <a:pt x="30922" y="0"/>
                    </a:moveTo>
                    <a:lnTo>
                      <a:pt x="25065" y="26427"/>
                    </a:lnTo>
                    <a:lnTo>
                      <a:pt x="0" y="16551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29"/>
              <p:cNvSpPr/>
              <p:nvPr/>
            </p:nvSpPr>
            <p:spPr>
              <a:xfrm flipH="1">
                <a:off x="7552748" y="3259273"/>
                <a:ext cx="175524" cy="207185"/>
              </a:xfrm>
              <a:custGeom>
                <a:avLst/>
                <a:gdLst/>
                <a:ahLst/>
                <a:cxnLst/>
                <a:rect l="l" t="t" r="r" b="b"/>
                <a:pathLst>
                  <a:path w="61186" h="72220" extrusionOk="0">
                    <a:moveTo>
                      <a:pt x="61187" y="0"/>
                    </a:moveTo>
                    <a:cubicBezTo>
                      <a:pt x="61187" y="0"/>
                      <a:pt x="17731" y="34442"/>
                      <a:pt x="0" y="72221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29"/>
              <p:cNvSpPr/>
              <p:nvPr/>
            </p:nvSpPr>
            <p:spPr>
              <a:xfrm flipH="1">
                <a:off x="7486705" y="3201891"/>
                <a:ext cx="125572" cy="111051"/>
              </a:xfrm>
              <a:custGeom>
                <a:avLst/>
                <a:gdLst/>
                <a:ahLst/>
                <a:cxnLst/>
                <a:rect l="l" t="t" r="r" b="b"/>
                <a:pathLst>
                  <a:path w="43773" h="38710" extrusionOk="0">
                    <a:moveTo>
                      <a:pt x="1294" y="0"/>
                    </a:moveTo>
                    <a:lnTo>
                      <a:pt x="0" y="38710"/>
                    </a:lnTo>
                    <a:lnTo>
                      <a:pt x="43773" y="35827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9"/>
              <p:cNvSpPr/>
              <p:nvPr/>
            </p:nvSpPr>
            <p:spPr>
              <a:xfrm flipH="1">
                <a:off x="7543824" y="3263441"/>
                <a:ext cx="125635" cy="110985"/>
              </a:xfrm>
              <a:custGeom>
                <a:avLst/>
                <a:gdLst/>
                <a:ahLst/>
                <a:cxnLst/>
                <a:rect l="l" t="t" r="r" b="b"/>
                <a:pathLst>
                  <a:path w="43795" h="38687" extrusionOk="0">
                    <a:moveTo>
                      <a:pt x="1294" y="0"/>
                    </a:moveTo>
                    <a:lnTo>
                      <a:pt x="0" y="38688"/>
                    </a:lnTo>
                    <a:lnTo>
                      <a:pt x="43795" y="35804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9"/>
              <p:cNvSpPr/>
              <p:nvPr/>
            </p:nvSpPr>
            <p:spPr>
              <a:xfrm flipH="1">
                <a:off x="7642496" y="3367524"/>
                <a:ext cx="80892" cy="77440"/>
              </a:xfrm>
              <a:custGeom>
                <a:avLst/>
                <a:gdLst/>
                <a:ahLst/>
                <a:cxnLst/>
                <a:rect l="l" t="t" r="r" b="b"/>
                <a:pathLst>
                  <a:path w="28198" h="26994" extrusionOk="0">
                    <a:moveTo>
                      <a:pt x="0" y="0"/>
                    </a:moveTo>
                    <a:lnTo>
                      <a:pt x="1975" y="26995"/>
                    </a:lnTo>
                    <a:lnTo>
                      <a:pt x="28198" y="20820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8" name="Google Shape;368;p29"/>
            <p:cNvSpPr/>
            <p:nvPr/>
          </p:nvSpPr>
          <p:spPr>
            <a:xfrm flipH="1">
              <a:off x="7581080" y="3786395"/>
              <a:ext cx="375019" cy="409685"/>
            </a:xfrm>
            <a:custGeom>
              <a:avLst/>
              <a:gdLst/>
              <a:ahLst/>
              <a:cxnLst/>
              <a:rect l="l" t="t" r="r" b="b"/>
              <a:pathLst>
                <a:path w="130728" h="142807" extrusionOk="0">
                  <a:moveTo>
                    <a:pt x="80803" y="142807"/>
                  </a:moveTo>
                  <a:lnTo>
                    <a:pt x="49926" y="142807"/>
                  </a:lnTo>
                  <a:cubicBezTo>
                    <a:pt x="22363" y="142807"/>
                    <a:pt x="0" y="120467"/>
                    <a:pt x="0" y="92881"/>
                  </a:cubicBezTo>
                  <a:lnTo>
                    <a:pt x="0" y="19366"/>
                  </a:lnTo>
                  <a:cubicBezTo>
                    <a:pt x="0" y="8673"/>
                    <a:pt x="8672" y="0"/>
                    <a:pt x="19366" y="0"/>
                  </a:cubicBezTo>
                  <a:lnTo>
                    <a:pt x="111362" y="0"/>
                  </a:lnTo>
                  <a:cubicBezTo>
                    <a:pt x="122056" y="0"/>
                    <a:pt x="130729" y="8673"/>
                    <a:pt x="130729" y="19366"/>
                  </a:cubicBezTo>
                  <a:lnTo>
                    <a:pt x="130729" y="92881"/>
                  </a:lnTo>
                  <a:cubicBezTo>
                    <a:pt x="130729" y="120444"/>
                    <a:pt x="108388" y="142807"/>
                    <a:pt x="80803" y="1428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9" name="Google Shape;369;p29"/>
            <p:cNvGrpSpPr/>
            <p:nvPr/>
          </p:nvGrpSpPr>
          <p:grpSpPr>
            <a:xfrm flipH="1">
              <a:off x="7583915" y="3848850"/>
              <a:ext cx="374597" cy="96145"/>
              <a:chOff x="5618604" y="4543531"/>
              <a:chExt cx="130581" cy="33514"/>
            </a:xfrm>
          </p:grpSpPr>
          <p:sp>
            <p:nvSpPr>
              <p:cNvPr id="370" name="Google Shape;370;p29"/>
              <p:cNvSpPr/>
              <p:nvPr/>
            </p:nvSpPr>
            <p:spPr>
              <a:xfrm>
                <a:off x="5618604" y="4543531"/>
                <a:ext cx="130581" cy="11079"/>
              </a:xfrm>
              <a:custGeom>
                <a:avLst/>
                <a:gdLst/>
                <a:ahLst/>
                <a:cxnLst/>
                <a:rect l="l" t="t" r="r" b="b"/>
                <a:pathLst>
                  <a:path w="159245" h="11079" extrusionOk="0">
                    <a:moveTo>
                      <a:pt x="0" y="0"/>
                    </a:moveTo>
                    <a:lnTo>
                      <a:pt x="159245" y="0"/>
                    </a:lnTo>
                    <a:lnTo>
                      <a:pt x="159245" y="11080"/>
                    </a:lnTo>
                    <a:lnTo>
                      <a:pt x="0" y="1108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29"/>
              <p:cNvSpPr/>
              <p:nvPr/>
            </p:nvSpPr>
            <p:spPr>
              <a:xfrm>
                <a:off x="5618604" y="4565966"/>
                <a:ext cx="130581" cy="11079"/>
              </a:xfrm>
              <a:custGeom>
                <a:avLst/>
                <a:gdLst/>
                <a:ahLst/>
                <a:cxnLst/>
                <a:rect l="l" t="t" r="r" b="b"/>
                <a:pathLst>
                  <a:path w="159245" h="11079" extrusionOk="0">
                    <a:moveTo>
                      <a:pt x="0" y="0"/>
                    </a:moveTo>
                    <a:lnTo>
                      <a:pt x="159245" y="0"/>
                    </a:lnTo>
                    <a:lnTo>
                      <a:pt x="159245" y="11080"/>
                    </a:lnTo>
                    <a:lnTo>
                      <a:pt x="0" y="1108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372" name="Google Shape;372;p29"/>
          <p:cNvCxnSpPr/>
          <p:nvPr/>
        </p:nvCxnSpPr>
        <p:spPr>
          <a:xfrm>
            <a:off x="708450" y="4608575"/>
            <a:ext cx="772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3" name="Google Shape;373;p29"/>
          <p:cNvSpPr txBox="1">
            <a:spLocks noGrp="1"/>
          </p:cNvSpPr>
          <p:nvPr>
            <p:ph type="ctrTitle"/>
          </p:nvPr>
        </p:nvSpPr>
        <p:spPr>
          <a:xfrm>
            <a:off x="416963" y="551900"/>
            <a:ext cx="8372035" cy="9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Báo cáo </a:t>
            </a:r>
            <a:r>
              <a:rPr lang="en" dirty="0" smtClean="0"/>
              <a:t>dự án android</a:t>
            </a:r>
            <a:endParaRPr dirty="0"/>
          </a:p>
        </p:txBody>
      </p:sp>
      <p:sp>
        <p:nvSpPr>
          <p:cNvPr id="374" name="Google Shape;374;p29"/>
          <p:cNvSpPr txBox="1">
            <a:spLocks noGrp="1"/>
          </p:cNvSpPr>
          <p:nvPr>
            <p:ph type="subTitle" idx="1"/>
          </p:nvPr>
        </p:nvSpPr>
        <p:spPr>
          <a:xfrm>
            <a:off x="1717500" y="1533552"/>
            <a:ext cx="5709000" cy="33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Phần mền </a:t>
            </a:r>
            <a:r>
              <a:rPr lang="en" dirty="0" smtClean="0"/>
              <a:t>giới thiệu địa điểm du lịch</a:t>
            </a:r>
            <a:endParaRPr dirty="0"/>
          </a:p>
        </p:txBody>
      </p:sp>
      <p:grpSp>
        <p:nvGrpSpPr>
          <p:cNvPr id="375" name="Google Shape;375;p29"/>
          <p:cNvGrpSpPr/>
          <p:nvPr/>
        </p:nvGrpSpPr>
        <p:grpSpPr>
          <a:xfrm>
            <a:off x="416963" y="445652"/>
            <a:ext cx="7761531" cy="1919304"/>
            <a:chOff x="416963" y="445652"/>
            <a:chExt cx="7761531" cy="1919304"/>
          </a:xfrm>
        </p:grpSpPr>
        <p:sp>
          <p:nvSpPr>
            <p:cNvPr id="376" name="Google Shape;376;p29"/>
            <p:cNvSpPr/>
            <p:nvPr/>
          </p:nvSpPr>
          <p:spPr>
            <a:xfrm>
              <a:off x="416963" y="1401919"/>
              <a:ext cx="592517" cy="315322"/>
            </a:xfrm>
            <a:custGeom>
              <a:avLst/>
              <a:gdLst/>
              <a:ahLst/>
              <a:cxnLst/>
              <a:rect l="l" t="t" r="r" b="b"/>
              <a:pathLst>
                <a:path w="195550" h="103981" extrusionOk="0">
                  <a:moveTo>
                    <a:pt x="9222" y="67223"/>
                  </a:moveTo>
                  <a:cubicBezTo>
                    <a:pt x="14466" y="62410"/>
                    <a:pt x="21799" y="60117"/>
                    <a:pt x="28861" y="60707"/>
                  </a:cubicBezTo>
                  <a:cubicBezTo>
                    <a:pt x="33424" y="61094"/>
                    <a:pt x="37534" y="57960"/>
                    <a:pt x="38465" y="53465"/>
                  </a:cubicBezTo>
                  <a:cubicBezTo>
                    <a:pt x="42438" y="33962"/>
                    <a:pt x="49113" y="14006"/>
                    <a:pt x="66072" y="4652"/>
                  </a:cubicBezTo>
                  <a:cubicBezTo>
                    <a:pt x="84235" y="-5384"/>
                    <a:pt x="108416" y="1768"/>
                    <a:pt x="122469" y="17025"/>
                  </a:cubicBezTo>
                  <a:cubicBezTo>
                    <a:pt x="134003" y="29535"/>
                    <a:pt x="139747" y="46200"/>
                    <a:pt x="142062" y="63228"/>
                  </a:cubicBezTo>
                  <a:cubicBezTo>
                    <a:pt x="142766" y="68450"/>
                    <a:pt x="147829" y="71719"/>
                    <a:pt x="152983" y="70652"/>
                  </a:cubicBezTo>
                  <a:cubicBezTo>
                    <a:pt x="161996" y="68790"/>
                    <a:pt x="171805" y="70606"/>
                    <a:pt x="179320" y="75987"/>
                  </a:cubicBezTo>
                  <a:cubicBezTo>
                    <a:pt x="183633" y="79075"/>
                    <a:pt x="188583" y="83911"/>
                    <a:pt x="193079" y="88724"/>
                  </a:cubicBezTo>
                  <a:cubicBezTo>
                    <a:pt x="198504" y="94514"/>
                    <a:pt x="194418" y="103981"/>
                    <a:pt x="186471" y="103981"/>
                  </a:cubicBezTo>
                  <a:lnTo>
                    <a:pt x="9063" y="103981"/>
                  </a:lnTo>
                  <a:cubicBezTo>
                    <a:pt x="3932" y="103981"/>
                    <a:pt x="-155" y="99735"/>
                    <a:pt x="5" y="94605"/>
                  </a:cubicBezTo>
                  <a:cubicBezTo>
                    <a:pt x="299" y="84615"/>
                    <a:pt x="3932" y="72128"/>
                    <a:pt x="9245" y="672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7585975" y="445652"/>
              <a:ext cx="592520" cy="315322"/>
            </a:xfrm>
            <a:custGeom>
              <a:avLst/>
              <a:gdLst/>
              <a:ahLst/>
              <a:cxnLst/>
              <a:rect l="l" t="t" r="r" b="b"/>
              <a:pathLst>
                <a:path w="195551" h="103981" extrusionOk="0">
                  <a:moveTo>
                    <a:pt x="9222" y="67223"/>
                  </a:moveTo>
                  <a:cubicBezTo>
                    <a:pt x="14467" y="62410"/>
                    <a:pt x="21800" y="60117"/>
                    <a:pt x="28861" y="60707"/>
                  </a:cubicBezTo>
                  <a:cubicBezTo>
                    <a:pt x="33424" y="61094"/>
                    <a:pt x="37534" y="57960"/>
                    <a:pt x="38465" y="53465"/>
                  </a:cubicBezTo>
                  <a:cubicBezTo>
                    <a:pt x="42438" y="33962"/>
                    <a:pt x="49113" y="14006"/>
                    <a:pt x="66073" y="4652"/>
                  </a:cubicBezTo>
                  <a:cubicBezTo>
                    <a:pt x="84236" y="-5384"/>
                    <a:pt x="108416" y="1768"/>
                    <a:pt x="122469" y="17025"/>
                  </a:cubicBezTo>
                  <a:cubicBezTo>
                    <a:pt x="134003" y="29535"/>
                    <a:pt x="139747" y="46200"/>
                    <a:pt x="142062" y="63228"/>
                  </a:cubicBezTo>
                  <a:cubicBezTo>
                    <a:pt x="142766" y="68450"/>
                    <a:pt x="147829" y="71719"/>
                    <a:pt x="152983" y="70652"/>
                  </a:cubicBezTo>
                  <a:cubicBezTo>
                    <a:pt x="161997" y="68790"/>
                    <a:pt x="171805" y="70606"/>
                    <a:pt x="179320" y="75987"/>
                  </a:cubicBezTo>
                  <a:cubicBezTo>
                    <a:pt x="183633" y="79075"/>
                    <a:pt x="188583" y="83911"/>
                    <a:pt x="193079" y="88724"/>
                  </a:cubicBezTo>
                  <a:cubicBezTo>
                    <a:pt x="198505" y="94514"/>
                    <a:pt x="194418" y="103981"/>
                    <a:pt x="186471" y="103981"/>
                  </a:cubicBezTo>
                  <a:lnTo>
                    <a:pt x="9063" y="103981"/>
                  </a:lnTo>
                  <a:cubicBezTo>
                    <a:pt x="3932" y="103981"/>
                    <a:pt x="-154" y="99736"/>
                    <a:pt x="4" y="94605"/>
                  </a:cubicBezTo>
                  <a:cubicBezTo>
                    <a:pt x="299" y="84615"/>
                    <a:pt x="3932" y="72128"/>
                    <a:pt x="9245" y="672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6648297" y="2049633"/>
              <a:ext cx="592520" cy="315322"/>
            </a:xfrm>
            <a:custGeom>
              <a:avLst/>
              <a:gdLst/>
              <a:ahLst/>
              <a:cxnLst/>
              <a:rect l="l" t="t" r="r" b="b"/>
              <a:pathLst>
                <a:path w="195551" h="103981" extrusionOk="0">
                  <a:moveTo>
                    <a:pt x="9222" y="67223"/>
                  </a:moveTo>
                  <a:cubicBezTo>
                    <a:pt x="14467" y="62410"/>
                    <a:pt x="21800" y="60117"/>
                    <a:pt x="28861" y="60707"/>
                  </a:cubicBezTo>
                  <a:cubicBezTo>
                    <a:pt x="33425" y="61094"/>
                    <a:pt x="37535" y="57960"/>
                    <a:pt x="38465" y="53465"/>
                  </a:cubicBezTo>
                  <a:cubicBezTo>
                    <a:pt x="42438" y="33962"/>
                    <a:pt x="49113" y="14006"/>
                    <a:pt x="66073" y="4652"/>
                  </a:cubicBezTo>
                  <a:cubicBezTo>
                    <a:pt x="84236" y="-5384"/>
                    <a:pt x="108416" y="1768"/>
                    <a:pt x="122469" y="17025"/>
                  </a:cubicBezTo>
                  <a:cubicBezTo>
                    <a:pt x="134003" y="29535"/>
                    <a:pt x="139748" y="46200"/>
                    <a:pt x="142064" y="63228"/>
                  </a:cubicBezTo>
                  <a:cubicBezTo>
                    <a:pt x="142766" y="68450"/>
                    <a:pt x="147830" y="71719"/>
                    <a:pt x="152983" y="70652"/>
                  </a:cubicBezTo>
                  <a:cubicBezTo>
                    <a:pt x="161997" y="68790"/>
                    <a:pt x="171805" y="70606"/>
                    <a:pt x="179320" y="75987"/>
                  </a:cubicBezTo>
                  <a:cubicBezTo>
                    <a:pt x="183633" y="79075"/>
                    <a:pt x="188583" y="83911"/>
                    <a:pt x="193079" y="88724"/>
                  </a:cubicBezTo>
                  <a:cubicBezTo>
                    <a:pt x="198505" y="94514"/>
                    <a:pt x="194418" y="103981"/>
                    <a:pt x="186471" y="103981"/>
                  </a:cubicBezTo>
                  <a:lnTo>
                    <a:pt x="9064" y="103981"/>
                  </a:lnTo>
                  <a:cubicBezTo>
                    <a:pt x="3932" y="103981"/>
                    <a:pt x="-154" y="99736"/>
                    <a:pt x="4" y="94605"/>
                  </a:cubicBezTo>
                  <a:cubicBezTo>
                    <a:pt x="299" y="84615"/>
                    <a:pt x="3932" y="72128"/>
                    <a:pt x="9246" y="672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9" name="Google Shape;379;p29"/>
          <p:cNvGrpSpPr/>
          <p:nvPr/>
        </p:nvGrpSpPr>
        <p:grpSpPr>
          <a:xfrm>
            <a:off x="1985478" y="3317811"/>
            <a:ext cx="1540791" cy="1290756"/>
            <a:chOff x="6902282" y="4377873"/>
            <a:chExt cx="733815" cy="614675"/>
          </a:xfrm>
        </p:grpSpPr>
        <p:sp>
          <p:nvSpPr>
            <p:cNvPr id="380" name="Google Shape;380;p29"/>
            <p:cNvSpPr/>
            <p:nvPr/>
          </p:nvSpPr>
          <p:spPr>
            <a:xfrm>
              <a:off x="6961259" y="4387717"/>
              <a:ext cx="86874" cy="258163"/>
            </a:xfrm>
            <a:custGeom>
              <a:avLst/>
              <a:gdLst/>
              <a:ahLst/>
              <a:cxnLst/>
              <a:rect l="l" t="t" r="r" b="b"/>
              <a:pathLst>
                <a:path w="86874" h="258163" extrusionOk="0">
                  <a:moveTo>
                    <a:pt x="86875" y="45"/>
                  </a:moveTo>
                  <a:cubicBezTo>
                    <a:pt x="86875" y="45"/>
                    <a:pt x="47256" y="9104"/>
                    <a:pt x="31432" y="58985"/>
                  </a:cubicBezTo>
                  <a:cubicBezTo>
                    <a:pt x="31432" y="58985"/>
                    <a:pt x="16016" y="89703"/>
                    <a:pt x="23281" y="137495"/>
                  </a:cubicBezTo>
                  <a:cubicBezTo>
                    <a:pt x="24053" y="142535"/>
                    <a:pt x="-12886" y="184242"/>
                    <a:pt x="4800" y="231103"/>
                  </a:cubicBezTo>
                  <a:cubicBezTo>
                    <a:pt x="17991" y="266067"/>
                    <a:pt x="65465" y="257145"/>
                    <a:pt x="65465" y="257145"/>
                  </a:cubicBezTo>
                  <a:lnTo>
                    <a:pt x="86875" y="0"/>
                  </a:lnTo>
                  <a:close/>
                </a:path>
              </a:pathLst>
            </a:custGeom>
            <a:solidFill>
              <a:srgbClr val="582B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7018777" y="4377873"/>
              <a:ext cx="174776" cy="291601"/>
            </a:xfrm>
            <a:custGeom>
              <a:avLst/>
              <a:gdLst/>
              <a:ahLst/>
              <a:cxnLst/>
              <a:rect l="l" t="t" r="r" b="b"/>
              <a:pathLst>
                <a:path w="174776" h="291601" extrusionOk="0">
                  <a:moveTo>
                    <a:pt x="26200" y="11887"/>
                  </a:moveTo>
                  <a:cubicBezTo>
                    <a:pt x="26200" y="11887"/>
                    <a:pt x="52514" y="-7071"/>
                    <a:pt x="82279" y="2896"/>
                  </a:cubicBezTo>
                  <a:cubicBezTo>
                    <a:pt x="150277" y="25668"/>
                    <a:pt x="169280" y="90715"/>
                    <a:pt x="155227" y="145023"/>
                  </a:cubicBezTo>
                  <a:cubicBezTo>
                    <a:pt x="155227" y="145023"/>
                    <a:pt x="170756" y="185436"/>
                    <a:pt x="172641" y="194699"/>
                  </a:cubicBezTo>
                  <a:cubicBezTo>
                    <a:pt x="197320" y="315711"/>
                    <a:pt x="0" y="289124"/>
                    <a:pt x="0" y="289124"/>
                  </a:cubicBezTo>
                  <a:lnTo>
                    <a:pt x="26200" y="11864"/>
                  </a:lnTo>
                  <a:close/>
                </a:path>
              </a:pathLst>
            </a:custGeom>
            <a:solidFill>
              <a:srgbClr val="582B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2" name="Google Shape;382;p29"/>
            <p:cNvGrpSpPr/>
            <p:nvPr/>
          </p:nvGrpSpPr>
          <p:grpSpPr>
            <a:xfrm>
              <a:off x="7034961" y="4738429"/>
              <a:ext cx="99128" cy="142248"/>
              <a:chOff x="7034961" y="4738429"/>
              <a:chExt cx="99128" cy="142248"/>
            </a:xfrm>
          </p:grpSpPr>
          <p:sp>
            <p:nvSpPr>
              <p:cNvPr id="383" name="Google Shape;383;p29"/>
              <p:cNvSpPr/>
              <p:nvPr/>
            </p:nvSpPr>
            <p:spPr>
              <a:xfrm rot="-5348438">
                <a:off x="7035247" y="4833229"/>
                <a:ext cx="38328" cy="38328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8324" extrusionOk="0">
                    <a:moveTo>
                      <a:pt x="0" y="0"/>
                    </a:moveTo>
                    <a:lnTo>
                      <a:pt x="38324" y="0"/>
                    </a:lnTo>
                    <a:lnTo>
                      <a:pt x="38324" y="38324"/>
                    </a:lnTo>
                    <a:lnTo>
                      <a:pt x="0" y="38324"/>
                    </a:lnTo>
                    <a:close/>
                  </a:path>
                </a:pathLst>
              </a:custGeom>
              <a:solidFill>
                <a:srgbClr val="FABCA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84" name="Google Shape;384;p29"/>
              <p:cNvGrpSpPr/>
              <p:nvPr/>
            </p:nvGrpSpPr>
            <p:grpSpPr>
              <a:xfrm>
                <a:off x="7065096" y="4738429"/>
                <a:ext cx="68993" cy="142248"/>
                <a:chOff x="7065096" y="4738429"/>
                <a:chExt cx="68993" cy="142248"/>
              </a:xfrm>
            </p:grpSpPr>
            <p:sp>
              <p:nvSpPr>
                <p:cNvPr id="385" name="Google Shape;385;p29"/>
                <p:cNvSpPr/>
                <p:nvPr/>
              </p:nvSpPr>
              <p:spPr>
                <a:xfrm>
                  <a:off x="7065096" y="4738429"/>
                  <a:ext cx="68993" cy="1422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3" h="142248" extrusionOk="0">
                      <a:moveTo>
                        <a:pt x="68971" y="1448"/>
                      </a:moveTo>
                      <a:lnTo>
                        <a:pt x="66928" y="140441"/>
                      </a:lnTo>
                      <a:cubicBezTo>
                        <a:pt x="65044" y="141440"/>
                        <a:pt x="62365" y="141962"/>
                        <a:pt x="59186" y="142167"/>
                      </a:cubicBezTo>
                      <a:cubicBezTo>
                        <a:pt x="47425" y="142870"/>
                        <a:pt x="9419" y="138784"/>
                        <a:pt x="8216" y="138761"/>
                      </a:cubicBezTo>
                      <a:cubicBezTo>
                        <a:pt x="-1434" y="138625"/>
                        <a:pt x="292" y="134584"/>
                        <a:pt x="292" y="134584"/>
                      </a:cubicBezTo>
                      <a:cubicBezTo>
                        <a:pt x="14845" y="109064"/>
                        <a:pt x="-4181" y="90243"/>
                        <a:pt x="882" y="86247"/>
                      </a:cubicBezTo>
                      <a:cubicBezTo>
                        <a:pt x="882" y="86247"/>
                        <a:pt x="3788" y="83795"/>
                        <a:pt x="13892" y="72897"/>
                      </a:cubicBezTo>
                      <a:cubicBezTo>
                        <a:pt x="23972" y="62022"/>
                        <a:pt x="30806" y="43337"/>
                        <a:pt x="37731" y="27467"/>
                      </a:cubicBezTo>
                      <a:cubicBezTo>
                        <a:pt x="46653" y="6965"/>
                        <a:pt x="55349" y="1244"/>
                        <a:pt x="61298" y="199"/>
                      </a:cubicBezTo>
                      <a:cubicBezTo>
                        <a:pt x="66020" y="-641"/>
                        <a:pt x="68994" y="1448"/>
                        <a:pt x="68994" y="1448"/>
                      </a:cubicBezTo>
                      <a:close/>
                    </a:path>
                  </a:pathLst>
                </a:custGeom>
                <a:solidFill>
                  <a:srgbClr val="8E513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6" name="Google Shape;386;p29"/>
                <p:cNvSpPr/>
                <p:nvPr/>
              </p:nvSpPr>
              <p:spPr>
                <a:xfrm>
                  <a:off x="7124282" y="4738429"/>
                  <a:ext cx="9785" cy="142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5" h="142166" extrusionOk="0">
                      <a:moveTo>
                        <a:pt x="9786" y="1448"/>
                      </a:moveTo>
                      <a:lnTo>
                        <a:pt x="7742" y="140441"/>
                      </a:lnTo>
                      <a:cubicBezTo>
                        <a:pt x="5858" y="141440"/>
                        <a:pt x="3179" y="141962"/>
                        <a:pt x="0" y="142167"/>
                      </a:cubicBezTo>
                      <a:lnTo>
                        <a:pt x="2089" y="199"/>
                      </a:lnTo>
                      <a:cubicBezTo>
                        <a:pt x="6811" y="-641"/>
                        <a:pt x="9786" y="1448"/>
                        <a:pt x="9786" y="1448"/>
                      </a:cubicBezTo>
                      <a:close/>
                    </a:path>
                  </a:pathLst>
                </a:custGeom>
                <a:solidFill>
                  <a:srgbClr val="723D2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7" name="Google Shape;387;p29"/>
                <p:cNvSpPr/>
                <p:nvPr/>
              </p:nvSpPr>
              <p:spPr>
                <a:xfrm>
                  <a:off x="7075287" y="4808875"/>
                  <a:ext cx="15502" cy="16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02" h="16864" extrusionOk="0">
                      <a:moveTo>
                        <a:pt x="0" y="6380"/>
                      </a:moveTo>
                      <a:lnTo>
                        <a:pt x="8059" y="15439"/>
                      </a:lnTo>
                      <a:cubicBezTo>
                        <a:pt x="9695" y="17277"/>
                        <a:pt x="12555" y="17346"/>
                        <a:pt x="14281" y="15597"/>
                      </a:cubicBezTo>
                      <a:lnTo>
                        <a:pt x="14281" y="15597"/>
                      </a:lnTo>
                      <a:cubicBezTo>
                        <a:pt x="15847" y="14008"/>
                        <a:pt x="15915" y="11488"/>
                        <a:pt x="14439" y="9808"/>
                      </a:cubicBezTo>
                      <a:lnTo>
                        <a:pt x="5789" y="0"/>
                      </a:lnTo>
                      <a:lnTo>
                        <a:pt x="0" y="638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8" name="Google Shape;388;p29"/>
                <p:cNvSpPr/>
                <p:nvPr/>
              </p:nvSpPr>
              <p:spPr>
                <a:xfrm>
                  <a:off x="7083620" y="4798158"/>
                  <a:ext cx="16547" cy="16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7" h="16089" extrusionOk="0">
                      <a:moveTo>
                        <a:pt x="0" y="7311"/>
                      </a:moveTo>
                      <a:lnTo>
                        <a:pt x="9626" y="15143"/>
                      </a:lnTo>
                      <a:cubicBezTo>
                        <a:pt x="11534" y="16687"/>
                        <a:pt x="14372" y="16301"/>
                        <a:pt x="15779" y="14281"/>
                      </a:cubicBezTo>
                      <a:lnTo>
                        <a:pt x="15779" y="14281"/>
                      </a:lnTo>
                      <a:cubicBezTo>
                        <a:pt x="17051" y="12464"/>
                        <a:pt x="16710" y="9967"/>
                        <a:pt x="15008" y="8537"/>
                      </a:cubicBezTo>
                      <a:lnTo>
                        <a:pt x="4495" y="0"/>
                      </a:lnTo>
                      <a:lnTo>
                        <a:pt x="0" y="728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9" name="Google Shape;389;p29"/>
                <p:cNvSpPr/>
                <p:nvPr/>
              </p:nvSpPr>
              <p:spPr>
                <a:xfrm>
                  <a:off x="7090317" y="4786352"/>
                  <a:ext cx="16502" cy="16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02" h="16429" extrusionOk="0">
                      <a:moveTo>
                        <a:pt x="0" y="7674"/>
                      </a:moveTo>
                      <a:lnTo>
                        <a:pt x="9581" y="15484"/>
                      </a:lnTo>
                      <a:cubicBezTo>
                        <a:pt x="11488" y="17028"/>
                        <a:pt x="14326" y="16642"/>
                        <a:pt x="15734" y="14621"/>
                      </a:cubicBezTo>
                      <a:lnTo>
                        <a:pt x="15734" y="14621"/>
                      </a:lnTo>
                      <a:cubicBezTo>
                        <a:pt x="17005" y="12805"/>
                        <a:pt x="16665" y="10307"/>
                        <a:pt x="14962" y="8877"/>
                      </a:cubicBezTo>
                      <a:lnTo>
                        <a:pt x="3656" y="0"/>
                      </a:lnTo>
                      <a:lnTo>
                        <a:pt x="0" y="767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390" name="Google Shape;390;p29"/>
            <p:cNvSpPr/>
            <p:nvPr/>
          </p:nvSpPr>
          <p:spPr>
            <a:xfrm>
              <a:off x="7223451" y="4904076"/>
              <a:ext cx="335906" cy="86702"/>
            </a:xfrm>
            <a:custGeom>
              <a:avLst/>
              <a:gdLst/>
              <a:ahLst/>
              <a:cxnLst/>
              <a:rect l="l" t="t" r="r" b="b"/>
              <a:pathLst>
                <a:path w="335906" h="86702" extrusionOk="0">
                  <a:moveTo>
                    <a:pt x="49905" y="87"/>
                  </a:moveTo>
                  <a:lnTo>
                    <a:pt x="335906" y="27536"/>
                  </a:lnTo>
                  <a:lnTo>
                    <a:pt x="334907" y="79574"/>
                  </a:lnTo>
                  <a:lnTo>
                    <a:pt x="61529" y="86702"/>
                  </a:lnTo>
                  <a:cubicBezTo>
                    <a:pt x="35761" y="85136"/>
                    <a:pt x="-1088" y="67041"/>
                    <a:pt x="25" y="42612"/>
                  </a:cubicBezTo>
                  <a:lnTo>
                    <a:pt x="25" y="42612"/>
                  </a:lnTo>
                  <a:cubicBezTo>
                    <a:pt x="1160" y="17683"/>
                    <a:pt x="23614" y="-1457"/>
                    <a:pt x="49905" y="8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9"/>
            <p:cNvGrpSpPr/>
            <p:nvPr/>
          </p:nvGrpSpPr>
          <p:grpSpPr>
            <a:xfrm>
              <a:off x="7534596" y="4838298"/>
              <a:ext cx="101501" cy="146549"/>
              <a:chOff x="7534596" y="4838298"/>
              <a:chExt cx="101501" cy="146549"/>
            </a:xfrm>
          </p:grpSpPr>
          <p:sp>
            <p:nvSpPr>
              <p:cNvPr id="392" name="Google Shape;392;p29"/>
              <p:cNvSpPr/>
              <p:nvPr/>
            </p:nvSpPr>
            <p:spPr>
              <a:xfrm rot="-5451562">
                <a:off x="7534889" y="4937325"/>
                <a:ext cx="39418" cy="39418"/>
              </a:xfrm>
              <a:custGeom>
                <a:avLst/>
                <a:gdLst/>
                <a:ahLst/>
                <a:cxnLst/>
                <a:rect l="l" t="t" r="r" b="b"/>
                <a:pathLst>
                  <a:path w="39414" h="39414" extrusionOk="0">
                    <a:moveTo>
                      <a:pt x="0" y="0"/>
                    </a:moveTo>
                    <a:lnTo>
                      <a:pt x="39414" y="0"/>
                    </a:lnTo>
                    <a:lnTo>
                      <a:pt x="39414" y="39414"/>
                    </a:lnTo>
                    <a:lnTo>
                      <a:pt x="0" y="39414"/>
                    </a:lnTo>
                    <a:close/>
                  </a:path>
                </a:pathLst>
              </a:custGeom>
              <a:solidFill>
                <a:srgbClr val="F1BEA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93" name="Google Shape;393;p29"/>
              <p:cNvGrpSpPr/>
              <p:nvPr/>
            </p:nvGrpSpPr>
            <p:grpSpPr>
              <a:xfrm>
                <a:off x="7565732" y="4838298"/>
                <a:ext cx="70365" cy="146549"/>
                <a:chOff x="7565732" y="4838298"/>
                <a:chExt cx="70365" cy="146549"/>
              </a:xfrm>
            </p:grpSpPr>
            <p:sp>
              <p:nvSpPr>
                <p:cNvPr id="394" name="Google Shape;394;p29"/>
                <p:cNvSpPr/>
                <p:nvPr/>
              </p:nvSpPr>
              <p:spPr>
                <a:xfrm>
                  <a:off x="7565732" y="4838298"/>
                  <a:ext cx="70365" cy="14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65" h="146549" extrusionOk="0">
                      <a:moveTo>
                        <a:pt x="68458" y="1317"/>
                      </a:moveTo>
                      <a:lnTo>
                        <a:pt x="70365" y="144329"/>
                      </a:lnTo>
                      <a:cubicBezTo>
                        <a:pt x="68458" y="145419"/>
                        <a:pt x="65711" y="146032"/>
                        <a:pt x="62441" y="146327"/>
                      </a:cubicBezTo>
                      <a:cubicBezTo>
                        <a:pt x="50363" y="147394"/>
                        <a:pt x="11153" y="144284"/>
                        <a:pt x="9904" y="144306"/>
                      </a:cubicBezTo>
                      <a:cubicBezTo>
                        <a:pt x="-40" y="144443"/>
                        <a:pt x="1640" y="140242"/>
                        <a:pt x="1640" y="140242"/>
                      </a:cubicBezTo>
                      <a:cubicBezTo>
                        <a:pt x="15876" y="113565"/>
                        <a:pt x="-4240" y="94766"/>
                        <a:pt x="845" y="90521"/>
                      </a:cubicBezTo>
                      <a:cubicBezTo>
                        <a:pt x="845" y="90521"/>
                        <a:pt x="3774" y="87910"/>
                        <a:pt x="13832" y="76421"/>
                      </a:cubicBezTo>
                      <a:cubicBezTo>
                        <a:pt x="23890" y="64934"/>
                        <a:pt x="30383" y="45544"/>
                        <a:pt x="37035" y="29016"/>
                      </a:cubicBezTo>
                      <a:cubicBezTo>
                        <a:pt x="45618" y="7674"/>
                        <a:pt x="54404" y="1544"/>
                        <a:pt x="60489" y="273"/>
                      </a:cubicBezTo>
                      <a:cubicBezTo>
                        <a:pt x="65302" y="-726"/>
                        <a:pt x="68458" y="1340"/>
                        <a:pt x="68458" y="134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" name="Google Shape;395;p29"/>
                <p:cNvSpPr/>
                <p:nvPr/>
              </p:nvSpPr>
              <p:spPr>
                <a:xfrm>
                  <a:off x="7626220" y="4838298"/>
                  <a:ext cx="9876" cy="146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46326" extrusionOk="0">
                      <a:moveTo>
                        <a:pt x="7969" y="1317"/>
                      </a:moveTo>
                      <a:lnTo>
                        <a:pt x="9876" y="144329"/>
                      </a:lnTo>
                      <a:cubicBezTo>
                        <a:pt x="7969" y="145419"/>
                        <a:pt x="5222" y="146032"/>
                        <a:pt x="1953" y="146327"/>
                      </a:cubicBezTo>
                      <a:lnTo>
                        <a:pt x="0" y="273"/>
                      </a:lnTo>
                      <a:cubicBezTo>
                        <a:pt x="4813" y="-726"/>
                        <a:pt x="7969" y="1340"/>
                        <a:pt x="7969" y="134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" name="Google Shape;396;p29"/>
                <p:cNvSpPr/>
                <p:nvPr/>
              </p:nvSpPr>
              <p:spPr>
                <a:xfrm>
                  <a:off x="7575931" y="4912109"/>
                  <a:ext cx="16105" cy="17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05" h="17178" extrusionOk="0">
                      <a:moveTo>
                        <a:pt x="0" y="6720"/>
                      </a:moveTo>
                      <a:lnTo>
                        <a:pt x="8537" y="15802"/>
                      </a:lnTo>
                      <a:cubicBezTo>
                        <a:pt x="10262" y="17641"/>
                        <a:pt x="13213" y="17641"/>
                        <a:pt x="14939" y="15779"/>
                      </a:cubicBezTo>
                      <a:lnTo>
                        <a:pt x="14939" y="15779"/>
                      </a:lnTo>
                      <a:cubicBezTo>
                        <a:pt x="16506" y="14099"/>
                        <a:pt x="16483" y="11511"/>
                        <a:pt x="14939" y="9831"/>
                      </a:cubicBezTo>
                      <a:lnTo>
                        <a:pt x="5766" y="0"/>
                      </a:lnTo>
                      <a:lnTo>
                        <a:pt x="0" y="67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" name="Google Shape;397;p29"/>
                <p:cNvSpPr/>
                <p:nvPr/>
              </p:nvSpPr>
              <p:spPr>
                <a:xfrm>
                  <a:off x="7584173" y="4900916"/>
                  <a:ext cx="17189" cy="16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89" h="16323" extrusionOk="0">
                      <a:moveTo>
                        <a:pt x="23" y="7628"/>
                      </a:moveTo>
                      <a:lnTo>
                        <a:pt x="10149" y="15416"/>
                      </a:lnTo>
                      <a:cubicBezTo>
                        <a:pt x="12170" y="16960"/>
                        <a:pt x="15053" y="16483"/>
                        <a:pt x="16460" y="14371"/>
                      </a:cubicBezTo>
                      <a:lnTo>
                        <a:pt x="16460" y="14371"/>
                      </a:lnTo>
                      <a:cubicBezTo>
                        <a:pt x="17732" y="12464"/>
                        <a:pt x="17301" y="9899"/>
                        <a:pt x="15484" y="8491"/>
                      </a:cubicBezTo>
                      <a:lnTo>
                        <a:pt x="4427" y="0"/>
                      </a:lnTo>
                      <a:lnTo>
                        <a:pt x="0" y="762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" name="Google Shape;398;p29"/>
                <p:cNvSpPr/>
                <p:nvPr/>
              </p:nvSpPr>
              <p:spPr>
                <a:xfrm>
                  <a:off x="7590779" y="4888566"/>
                  <a:ext cx="17121" cy="16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21" h="16641" extrusionOk="0">
                      <a:moveTo>
                        <a:pt x="0" y="7991"/>
                      </a:moveTo>
                      <a:lnTo>
                        <a:pt x="10081" y="15734"/>
                      </a:lnTo>
                      <a:cubicBezTo>
                        <a:pt x="12101" y="17277"/>
                        <a:pt x="14985" y="16801"/>
                        <a:pt x="16393" y="14689"/>
                      </a:cubicBezTo>
                      <a:lnTo>
                        <a:pt x="16393" y="14689"/>
                      </a:lnTo>
                      <a:cubicBezTo>
                        <a:pt x="17664" y="12782"/>
                        <a:pt x="17232" y="10217"/>
                        <a:pt x="15416" y="8809"/>
                      </a:cubicBezTo>
                      <a:lnTo>
                        <a:pt x="3542" y="0"/>
                      </a:lnTo>
                      <a:lnTo>
                        <a:pt x="0" y="799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399" name="Google Shape;399;p29"/>
            <p:cNvSpPr/>
            <p:nvPr/>
          </p:nvSpPr>
          <p:spPr>
            <a:xfrm>
              <a:off x="6998436" y="4393964"/>
              <a:ext cx="166854" cy="183643"/>
            </a:xfrm>
            <a:custGeom>
              <a:avLst/>
              <a:gdLst/>
              <a:ahLst/>
              <a:cxnLst/>
              <a:rect l="l" t="t" r="r" b="b"/>
              <a:pathLst>
                <a:path w="166854" h="183643" extrusionOk="0">
                  <a:moveTo>
                    <a:pt x="166623" y="97805"/>
                  </a:moveTo>
                  <a:cubicBezTo>
                    <a:pt x="163308" y="148412"/>
                    <a:pt x="128185" y="186759"/>
                    <a:pt x="77578" y="183444"/>
                  </a:cubicBezTo>
                  <a:cubicBezTo>
                    <a:pt x="26971" y="180129"/>
                    <a:pt x="-3066" y="136265"/>
                    <a:pt x="249" y="85658"/>
                  </a:cubicBezTo>
                  <a:cubicBezTo>
                    <a:pt x="3563" y="35051"/>
                    <a:pt x="39004" y="-3114"/>
                    <a:pt x="89588" y="201"/>
                  </a:cubicBezTo>
                  <a:cubicBezTo>
                    <a:pt x="140195" y="3515"/>
                    <a:pt x="169938" y="47198"/>
                    <a:pt x="166600" y="97782"/>
                  </a:cubicBezTo>
                  <a:close/>
                </a:path>
              </a:pathLst>
            </a:custGeom>
            <a:solidFill>
              <a:srgbClr val="582B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7025084" y="4889239"/>
              <a:ext cx="292017" cy="101539"/>
            </a:xfrm>
            <a:custGeom>
              <a:avLst/>
              <a:gdLst/>
              <a:ahLst/>
              <a:cxnLst/>
              <a:rect l="l" t="t" r="r" b="b"/>
              <a:pathLst>
                <a:path w="292017" h="101539" extrusionOk="0">
                  <a:moveTo>
                    <a:pt x="73" y="53135"/>
                  </a:moveTo>
                  <a:cubicBezTo>
                    <a:pt x="-1130" y="26616"/>
                    <a:pt x="12629" y="11587"/>
                    <a:pt x="32358" y="6909"/>
                  </a:cubicBezTo>
                  <a:cubicBezTo>
                    <a:pt x="52406" y="2142"/>
                    <a:pt x="76404" y="-741"/>
                    <a:pt x="104716" y="167"/>
                  </a:cubicBezTo>
                  <a:cubicBezTo>
                    <a:pt x="175052" y="2414"/>
                    <a:pt x="235467" y="11178"/>
                    <a:pt x="266685" y="17944"/>
                  </a:cubicBezTo>
                  <a:cubicBezTo>
                    <a:pt x="282510" y="21372"/>
                    <a:pt x="293339" y="40307"/>
                    <a:pt x="291887" y="61898"/>
                  </a:cubicBezTo>
                  <a:lnTo>
                    <a:pt x="291887" y="61898"/>
                  </a:lnTo>
                  <a:cubicBezTo>
                    <a:pt x="290388" y="83853"/>
                    <a:pt x="277651" y="100790"/>
                    <a:pt x="261214" y="101539"/>
                  </a:cubicBezTo>
                  <a:lnTo>
                    <a:pt x="37785" y="99836"/>
                  </a:lnTo>
                  <a:cubicBezTo>
                    <a:pt x="17782" y="100745"/>
                    <a:pt x="1322" y="80743"/>
                    <a:pt x="119" y="54088"/>
                  </a:cubicBezTo>
                  <a:cubicBezTo>
                    <a:pt x="119" y="53793"/>
                    <a:pt x="96" y="53475"/>
                    <a:pt x="73" y="5318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6979318" y="4823723"/>
              <a:ext cx="191848" cy="133061"/>
            </a:xfrm>
            <a:custGeom>
              <a:avLst/>
              <a:gdLst/>
              <a:ahLst/>
              <a:cxnLst/>
              <a:rect l="l" t="t" r="r" b="b"/>
              <a:pathLst>
                <a:path w="191848" h="133061" extrusionOk="0">
                  <a:moveTo>
                    <a:pt x="154318" y="0"/>
                  </a:moveTo>
                  <a:lnTo>
                    <a:pt x="45703" y="0"/>
                  </a:lnTo>
                  <a:cubicBezTo>
                    <a:pt x="45703" y="0"/>
                    <a:pt x="7742" y="45249"/>
                    <a:pt x="0" y="103280"/>
                  </a:cubicBezTo>
                  <a:lnTo>
                    <a:pt x="84458" y="128754"/>
                  </a:lnTo>
                  <a:cubicBezTo>
                    <a:pt x="94017" y="134498"/>
                    <a:pt x="105868" y="134498"/>
                    <a:pt x="115426" y="128754"/>
                  </a:cubicBezTo>
                  <a:lnTo>
                    <a:pt x="191848" y="81666"/>
                  </a:lnTo>
                  <a:cubicBezTo>
                    <a:pt x="175160" y="21455"/>
                    <a:pt x="154318" y="0"/>
                    <a:pt x="1543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2" name="Google Shape;402;p29"/>
            <p:cNvGrpSpPr/>
            <p:nvPr/>
          </p:nvGrpSpPr>
          <p:grpSpPr>
            <a:xfrm>
              <a:off x="7098475" y="4614536"/>
              <a:ext cx="250185" cy="227375"/>
              <a:chOff x="7098475" y="4614536"/>
              <a:chExt cx="250185" cy="227375"/>
            </a:xfrm>
          </p:grpSpPr>
          <p:sp>
            <p:nvSpPr>
              <p:cNvPr id="403" name="Google Shape;403;p29"/>
              <p:cNvSpPr/>
              <p:nvPr/>
            </p:nvSpPr>
            <p:spPr>
              <a:xfrm>
                <a:off x="7157160" y="4724439"/>
                <a:ext cx="191500" cy="117472"/>
              </a:xfrm>
              <a:custGeom>
                <a:avLst/>
                <a:gdLst/>
                <a:ahLst/>
                <a:cxnLst/>
                <a:rect l="l" t="t" r="r" b="b"/>
                <a:pathLst>
                  <a:path w="191500" h="117472" extrusionOk="0">
                    <a:moveTo>
                      <a:pt x="29376" y="115926"/>
                    </a:moveTo>
                    <a:cubicBezTo>
                      <a:pt x="29376" y="115926"/>
                      <a:pt x="173182" y="43705"/>
                      <a:pt x="183422" y="34896"/>
                    </a:cubicBezTo>
                    <a:cubicBezTo>
                      <a:pt x="193661" y="26087"/>
                      <a:pt x="191255" y="0"/>
                      <a:pt x="191255" y="0"/>
                    </a:cubicBezTo>
                    <a:lnTo>
                      <a:pt x="176997" y="16574"/>
                    </a:lnTo>
                    <a:cubicBezTo>
                      <a:pt x="176997" y="16574"/>
                      <a:pt x="74262" y="52060"/>
                      <a:pt x="11599" y="76989"/>
                    </a:cubicBezTo>
                    <a:cubicBezTo>
                      <a:pt x="1655" y="80939"/>
                      <a:pt x="-2977" y="96333"/>
                      <a:pt x="2041" y="105914"/>
                    </a:cubicBezTo>
                    <a:lnTo>
                      <a:pt x="2041" y="105914"/>
                    </a:lnTo>
                    <a:cubicBezTo>
                      <a:pt x="6740" y="114882"/>
                      <a:pt x="20408" y="120331"/>
                      <a:pt x="29376" y="115903"/>
                    </a:cubicBezTo>
                    <a:close/>
                  </a:path>
                </a:pathLst>
              </a:custGeom>
              <a:solidFill>
                <a:srgbClr val="F1BEA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04" name="Google Shape;404;p29"/>
              <p:cNvGrpSpPr/>
              <p:nvPr/>
            </p:nvGrpSpPr>
            <p:grpSpPr>
              <a:xfrm>
                <a:off x="7098475" y="4614536"/>
                <a:ext cx="100908" cy="226343"/>
                <a:chOff x="7098475" y="4614536"/>
                <a:chExt cx="100908" cy="226343"/>
              </a:xfrm>
            </p:grpSpPr>
            <p:sp>
              <p:nvSpPr>
                <p:cNvPr id="405" name="Google Shape;405;p29"/>
                <p:cNvSpPr/>
                <p:nvPr/>
              </p:nvSpPr>
              <p:spPr>
                <a:xfrm>
                  <a:off x="7126189" y="4689338"/>
                  <a:ext cx="73194" cy="151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94" h="151541" extrusionOk="0">
                      <a:moveTo>
                        <a:pt x="72834" y="126097"/>
                      </a:moveTo>
                      <a:lnTo>
                        <a:pt x="48859" y="0"/>
                      </a:lnTo>
                      <a:lnTo>
                        <a:pt x="0" y="14553"/>
                      </a:lnTo>
                      <a:lnTo>
                        <a:pt x="30991" y="135429"/>
                      </a:lnTo>
                      <a:cubicBezTo>
                        <a:pt x="33920" y="146826"/>
                        <a:pt x="45453" y="153728"/>
                        <a:pt x="56873" y="150913"/>
                      </a:cubicBezTo>
                      <a:lnTo>
                        <a:pt x="56873" y="150913"/>
                      </a:lnTo>
                      <a:cubicBezTo>
                        <a:pt x="67953" y="148188"/>
                        <a:pt x="74946" y="137291"/>
                        <a:pt x="72812" y="126097"/>
                      </a:cubicBezTo>
                      <a:close/>
                    </a:path>
                  </a:pathLst>
                </a:custGeom>
                <a:solidFill>
                  <a:srgbClr val="E59A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6" name="Google Shape;406;p29"/>
                <p:cNvSpPr/>
                <p:nvPr/>
              </p:nvSpPr>
              <p:spPr>
                <a:xfrm>
                  <a:off x="7098475" y="4614536"/>
                  <a:ext cx="100889" cy="140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889" h="140779" extrusionOk="0">
                      <a:moveTo>
                        <a:pt x="19519" y="140780"/>
                      </a:moveTo>
                      <a:lnTo>
                        <a:pt x="100890" y="124070"/>
                      </a:lnTo>
                      <a:lnTo>
                        <a:pt x="82227" y="33186"/>
                      </a:lnTo>
                      <a:cubicBezTo>
                        <a:pt x="77618" y="10709"/>
                        <a:pt x="55664" y="-3753"/>
                        <a:pt x="33186" y="856"/>
                      </a:cubicBezTo>
                      <a:lnTo>
                        <a:pt x="33186" y="856"/>
                      </a:lnTo>
                      <a:cubicBezTo>
                        <a:pt x="10710" y="5465"/>
                        <a:pt x="-3753" y="27419"/>
                        <a:pt x="856" y="49896"/>
                      </a:cubicBezTo>
                      <a:lnTo>
                        <a:pt x="19519" y="14078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07" name="Google Shape;407;p29"/>
            <p:cNvGrpSpPr/>
            <p:nvPr/>
          </p:nvGrpSpPr>
          <p:grpSpPr>
            <a:xfrm>
              <a:off x="6976217" y="4589759"/>
              <a:ext cx="192432" cy="233963"/>
              <a:chOff x="6976217" y="4589759"/>
              <a:chExt cx="192432" cy="233963"/>
            </a:xfrm>
          </p:grpSpPr>
          <p:sp>
            <p:nvSpPr>
              <p:cNvPr id="408" name="Google Shape;408;p29"/>
              <p:cNvSpPr/>
              <p:nvPr/>
            </p:nvSpPr>
            <p:spPr>
              <a:xfrm>
                <a:off x="6976217" y="4589759"/>
                <a:ext cx="192432" cy="233963"/>
              </a:xfrm>
              <a:custGeom>
                <a:avLst/>
                <a:gdLst/>
                <a:ahLst/>
                <a:cxnLst/>
                <a:rect l="l" t="t" r="r" b="b"/>
                <a:pathLst>
                  <a:path w="192432" h="233963" extrusionOk="0">
                    <a:moveTo>
                      <a:pt x="100046" y="0"/>
                    </a:moveTo>
                    <a:lnTo>
                      <a:pt x="8232" y="37144"/>
                    </a:lnTo>
                    <a:cubicBezTo>
                      <a:pt x="1965" y="39686"/>
                      <a:pt x="-1372" y="46566"/>
                      <a:pt x="535" y="53059"/>
                    </a:cubicBezTo>
                    <a:lnTo>
                      <a:pt x="48803" y="233964"/>
                    </a:lnTo>
                    <a:lnTo>
                      <a:pt x="157419" y="233964"/>
                    </a:lnTo>
                    <a:cubicBezTo>
                      <a:pt x="157419" y="233964"/>
                      <a:pt x="181985" y="89136"/>
                      <a:pt x="192043" y="46838"/>
                    </a:cubicBezTo>
                    <a:cubicBezTo>
                      <a:pt x="193632" y="40118"/>
                      <a:pt x="190272" y="33239"/>
                      <a:pt x="183755" y="30923"/>
                    </a:cubicBezTo>
                    <a:lnTo>
                      <a:pt x="1000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29"/>
              <p:cNvSpPr/>
              <p:nvPr/>
            </p:nvSpPr>
            <p:spPr>
              <a:xfrm>
                <a:off x="7014350" y="4589759"/>
                <a:ext cx="131864" cy="44927"/>
              </a:xfrm>
              <a:custGeom>
                <a:avLst/>
                <a:gdLst/>
                <a:ahLst/>
                <a:cxnLst/>
                <a:rect l="l" t="t" r="r" b="b"/>
                <a:pathLst>
                  <a:path w="131864" h="44927" extrusionOk="0">
                    <a:moveTo>
                      <a:pt x="0" y="25042"/>
                    </a:moveTo>
                    <a:lnTo>
                      <a:pt x="61914" y="0"/>
                    </a:lnTo>
                    <a:lnTo>
                      <a:pt x="131864" y="25837"/>
                    </a:lnTo>
                    <a:cubicBezTo>
                      <a:pt x="131864" y="25837"/>
                      <a:pt x="126279" y="40163"/>
                      <a:pt x="76989" y="44227"/>
                    </a:cubicBezTo>
                    <a:cubicBezTo>
                      <a:pt x="15234" y="49313"/>
                      <a:pt x="0" y="25042"/>
                      <a:pt x="0" y="25042"/>
                    </a:cubicBezTo>
                    <a:close/>
                  </a:path>
                </a:pathLst>
              </a:custGeom>
              <a:solidFill>
                <a:srgbClr val="F1BEA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0" name="Google Shape;410;p29"/>
            <p:cNvGrpSpPr/>
            <p:nvPr/>
          </p:nvGrpSpPr>
          <p:grpSpPr>
            <a:xfrm>
              <a:off x="6902282" y="4623599"/>
              <a:ext cx="140754" cy="211578"/>
              <a:chOff x="6902282" y="4623599"/>
              <a:chExt cx="140754" cy="211578"/>
            </a:xfrm>
          </p:grpSpPr>
          <p:sp>
            <p:nvSpPr>
              <p:cNvPr id="411" name="Google Shape;411;p29"/>
              <p:cNvSpPr/>
              <p:nvPr/>
            </p:nvSpPr>
            <p:spPr>
              <a:xfrm>
                <a:off x="6902282" y="4688544"/>
                <a:ext cx="100579" cy="146633"/>
              </a:xfrm>
              <a:custGeom>
                <a:avLst/>
                <a:gdLst/>
                <a:ahLst/>
                <a:cxnLst/>
                <a:rect l="l" t="t" r="r" b="b"/>
                <a:pathLst>
                  <a:path w="100579" h="146633" extrusionOk="0">
                    <a:moveTo>
                      <a:pt x="2067" y="116039"/>
                    </a:moveTo>
                    <a:lnTo>
                      <a:pt x="56943" y="0"/>
                    </a:lnTo>
                    <a:lnTo>
                      <a:pt x="100579" y="26359"/>
                    </a:lnTo>
                    <a:lnTo>
                      <a:pt x="40210" y="135565"/>
                    </a:lnTo>
                    <a:cubicBezTo>
                      <a:pt x="34534" y="145850"/>
                      <a:pt x="21615" y="149641"/>
                      <a:pt x="11263" y="144056"/>
                    </a:cubicBezTo>
                    <a:lnTo>
                      <a:pt x="11263" y="144056"/>
                    </a:lnTo>
                    <a:cubicBezTo>
                      <a:pt x="1227" y="138653"/>
                      <a:pt x="-2814" y="126324"/>
                      <a:pt x="2067" y="116017"/>
                    </a:cubicBezTo>
                    <a:close/>
                  </a:path>
                </a:pathLst>
              </a:custGeom>
              <a:solidFill>
                <a:srgbClr val="F1BEA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412;p29"/>
              <p:cNvSpPr/>
              <p:nvPr/>
            </p:nvSpPr>
            <p:spPr>
              <a:xfrm>
                <a:off x="6923307" y="4623599"/>
                <a:ext cx="119729" cy="143137"/>
              </a:xfrm>
              <a:custGeom>
                <a:avLst/>
                <a:gdLst/>
                <a:ahLst/>
                <a:cxnLst/>
                <a:rect l="l" t="t" r="r" b="b"/>
                <a:pathLst>
                  <a:path w="119729" h="143137" extrusionOk="0">
                    <a:moveTo>
                      <a:pt x="74583" y="143137"/>
                    </a:moveTo>
                    <a:lnTo>
                      <a:pt x="0" y="106516"/>
                    </a:lnTo>
                    <a:lnTo>
                      <a:pt x="40890" y="23238"/>
                    </a:lnTo>
                    <a:cubicBezTo>
                      <a:pt x="50993" y="2646"/>
                      <a:pt x="75900" y="-5846"/>
                      <a:pt x="96492" y="4258"/>
                    </a:cubicBezTo>
                    <a:lnTo>
                      <a:pt x="96492" y="4258"/>
                    </a:lnTo>
                    <a:cubicBezTo>
                      <a:pt x="117084" y="14361"/>
                      <a:pt x="125575" y="39267"/>
                      <a:pt x="115472" y="59860"/>
                    </a:cubicBezTo>
                    <a:lnTo>
                      <a:pt x="74583" y="14313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13" name="Google Shape;413;p29"/>
            <p:cNvSpPr/>
            <p:nvPr/>
          </p:nvSpPr>
          <p:spPr>
            <a:xfrm>
              <a:off x="7125233" y="4494601"/>
              <a:ext cx="30252" cy="35493"/>
            </a:xfrm>
            <a:custGeom>
              <a:avLst/>
              <a:gdLst/>
              <a:ahLst/>
              <a:cxnLst/>
              <a:rect l="l" t="t" r="r" b="b"/>
              <a:pathLst>
                <a:path w="30252" h="35493" extrusionOk="0">
                  <a:moveTo>
                    <a:pt x="3090" y="9837"/>
                  </a:moveTo>
                  <a:cubicBezTo>
                    <a:pt x="-1178" y="17897"/>
                    <a:pt x="-1723" y="31315"/>
                    <a:pt x="5951" y="34789"/>
                  </a:cubicBezTo>
                  <a:cubicBezTo>
                    <a:pt x="13625" y="38262"/>
                    <a:pt x="23728" y="28182"/>
                    <a:pt x="27997" y="20144"/>
                  </a:cubicBezTo>
                  <a:cubicBezTo>
                    <a:pt x="32265" y="12085"/>
                    <a:pt x="30449" y="4729"/>
                    <a:pt x="22775" y="1255"/>
                  </a:cubicBezTo>
                  <a:cubicBezTo>
                    <a:pt x="15101" y="-2219"/>
                    <a:pt x="7359" y="1800"/>
                    <a:pt x="3090" y="9859"/>
                  </a:cubicBezTo>
                  <a:close/>
                </a:path>
              </a:pathLst>
            </a:custGeom>
            <a:solidFill>
              <a:srgbClr val="F1BE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4" name="Google Shape;414;p29"/>
            <p:cNvGrpSpPr/>
            <p:nvPr/>
          </p:nvGrpSpPr>
          <p:grpSpPr>
            <a:xfrm>
              <a:off x="7009336" y="4486697"/>
              <a:ext cx="29909" cy="36395"/>
              <a:chOff x="7009336" y="4486697"/>
              <a:chExt cx="29909" cy="36395"/>
            </a:xfrm>
          </p:grpSpPr>
          <p:sp>
            <p:nvSpPr>
              <p:cNvPr id="415" name="Google Shape;415;p29"/>
              <p:cNvSpPr/>
              <p:nvPr/>
            </p:nvSpPr>
            <p:spPr>
              <a:xfrm>
                <a:off x="7009336" y="4486697"/>
                <a:ext cx="29909" cy="3639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36395" extrusionOk="0">
                    <a:moveTo>
                      <a:pt x="27309" y="11725"/>
                    </a:moveTo>
                    <a:cubicBezTo>
                      <a:pt x="30487" y="20261"/>
                      <a:pt x="32849" y="32771"/>
                      <a:pt x="21224" y="36086"/>
                    </a:cubicBezTo>
                    <a:cubicBezTo>
                      <a:pt x="13119" y="38402"/>
                      <a:pt x="4446" y="27231"/>
                      <a:pt x="1291" y="18672"/>
                    </a:cubicBezTo>
                    <a:cubicBezTo>
                      <a:pt x="-1888" y="10135"/>
                      <a:pt x="859" y="3074"/>
                      <a:pt x="8941" y="622"/>
                    </a:cubicBezTo>
                    <a:cubicBezTo>
                      <a:pt x="17001" y="-1830"/>
                      <a:pt x="24153" y="3188"/>
                      <a:pt x="27332" y="11725"/>
                    </a:cubicBezTo>
                    <a:close/>
                  </a:path>
                </a:pathLst>
              </a:custGeom>
              <a:solidFill>
                <a:srgbClr val="F1BEA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416;p29"/>
              <p:cNvSpPr/>
              <p:nvPr/>
            </p:nvSpPr>
            <p:spPr>
              <a:xfrm>
                <a:off x="7019141" y="4496446"/>
                <a:ext cx="8976" cy="14416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14416" extrusionOk="0">
                    <a:moveTo>
                      <a:pt x="0" y="0"/>
                    </a:moveTo>
                    <a:cubicBezTo>
                      <a:pt x="0" y="0"/>
                      <a:pt x="9944" y="863"/>
                      <a:pt x="8900" y="14417"/>
                    </a:cubicBezTo>
                  </a:path>
                </a:pathLst>
              </a:custGeom>
              <a:solidFill>
                <a:srgbClr val="BE856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17" name="Google Shape;417;p29"/>
            <p:cNvSpPr/>
            <p:nvPr/>
          </p:nvSpPr>
          <p:spPr>
            <a:xfrm>
              <a:off x="7021996" y="4406018"/>
              <a:ext cx="135227" cy="127720"/>
            </a:xfrm>
            <a:custGeom>
              <a:avLst/>
              <a:gdLst/>
              <a:ahLst/>
              <a:cxnLst/>
              <a:rect l="l" t="t" r="r" b="b"/>
              <a:pathLst>
                <a:path w="135227" h="127720" extrusionOk="0">
                  <a:moveTo>
                    <a:pt x="135094" y="68178"/>
                  </a:moveTo>
                  <a:cubicBezTo>
                    <a:pt x="132778" y="103370"/>
                    <a:pt x="101538" y="129956"/>
                    <a:pt x="65302" y="127572"/>
                  </a:cubicBezTo>
                  <a:cubicBezTo>
                    <a:pt x="29066" y="125188"/>
                    <a:pt x="-2174" y="93062"/>
                    <a:pt x="119" y="57871"/>
                  </a:cubicBezTo>
                  <a:cubicBezTo>
                    <a:pt x="2435" y="22680"/>
                    <a:pt x="37422" y="-2226"/>
                    <a:pt x="73657" y="158"/>
                  </a:cubicBezTo>
                  <a:cubicBezTo>
                    <a:pt x="109892" y="2541"/>
                    <a:pt x="137387" y="32987"/>
                    <a:pt x="135094" y="68178"/>
                  </a:cubicBezTo>
                  <a:close/>
                </a:path>
              </a:pathLst>
            </a:custGeom>
            <a:solidFill>
              <a:srgbClr val="582B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8" name="Google Shape;418;p29"/>
            <p:cNvGrpSpPr/>
            <p:nvPr/>
          </p:nvGrpSpPr>
          <p:grpSpPr>
            <a:xfrm>
              <a:off x="7054105" y="4533975"/>
              <a:ext cx="45339" cy="73765"/>
              <a:chOff x="7054105" y="4533975"/>
              <a:chExt cx="45339" cy="73765"/>
            </a:xfrm>
          </p:grpSpPr>
          <p:sp>
            <p:nvSpPr>
              <p:cNvPr id="419" name="Google Shape;419;p29"/>
              <p:cNvSpPr/>
              <p:nvPr/>
            </p:nvSpPr>
            <p:spPr>
              <a:xfrm>
                <a:off x="7054105" y="4533975"/>
                <a:ext cx="45339" cy="73765"/>
              </a:xfrm>
              <a:custGeom>
                <a:avLst/>
                <a:gdLst/>
                <a:ahLst/>
                <a:cxnLst/>
                <a:rect l="l" t="t" r="r" b="b"/>
                <a:pathLst>
                  <a:path w="45339" h="73765" extrusionOk="0">
                    <a:moveTo>
                      <a:pt x="2997" y="976"/>
                    </a:moveTo>
                    <a:lnTo>
                      <a:pt x="0" y="73765"/>
                    </a:lnTo>
                    <a:lnTo>
                      <a:pt x="45340" y="73765"/>
                    </a:lnTo>
                    <a:lnTo>
                      <a:pt x="41866" y="0"/>
                    </a:lnTo>
                    <a:lnTo>
                      <a:pt x="2997" y="976"/>
                    </a:lnTo>
                    <a:close/>
                  </a:path>
                </a:pathLst>
              </a:custGeom>
              <a:solidFill>
                <a:srgbClr val="F1BEA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420;p29"/>
              <p:cNvSpPr/>
              <p:nvPr/>
            </p:nvSpPr>
            <p:spPr>
              <a:xfrm>
                <a:off x="7061301" y="4548165"/>
                <a:ext cx="37166" cy="37370"/>
              </a:xfrm>
              <a:custGeom>
                <a:avLst/>
                <a:gdLst/>
                <a:ahLst/>
                <a:cxnLst/>
                <a:rect l="l" t="t" r="r" b="b"/>
                <a:pathLst>
                  <a:path w="37166" h="37370" extrusionOk="0">
                    <a:moveTo>
                      <a:pt x="0" y="6176"/>
                    </a:moveTo>
                    <a:lnTo>
                      <a:pt x="37167" y="37371"/>
                    </a:lnTo>
                    <a:lnTo>
                      <a:pt x="35396" y="0"/>
                    </a:lnTo>
                    <a:lnTo>
                      <a:pt x="0" y="6176"/>
                    </a:lnTo>
                    <a:close/>
                  </a:path>
                </a:pathLst>
              </a:custGeom>
              <a:solidFill>
                <a:srgbClr val="BE856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21" name="Google Shape;421;p29"/>
            <p:cNvSpPr/>
            <p:nvPr/>
          </p:nvSpPr>
          <p:spPr>
            <a:xfrm>
              <a:off x="7034166" y="4413561"/>
              <a:ext cx="116215" cy="154574"/>
            </a:xfrm>
            <a:custGeom>
              <a:avLst/>
              <a:gdLst/>
              <a:ahLst/>
              <a:cxnLst/>
              <a:rect l="l" t="t" r="r" b="b"/>
              <a:pathLst>
                <a:path w="116215" h="154574" extrusionOk="0">
                  <a:moveTo>
                    <a:pt x="61827" y="129"/>
                  </a:moveTo>
                  <a:lnTo>
                    <a:pt x="61827" y="129"/>
                  </a:lnTo>
                  <a:cubicBezTo>
                    <a:pt x="31154" y="-1892"/>
                    <a:pt x="2480" y="20063"/>
                    <a:pt x="572" y="49351"/>
                  </a:cubicBezTo>
                  <a:lnTo>
                    <a:pt x="27" y="84610"/>
                  </a:lnTo>
                  <a:cubicBezTo>
                    <a:pt x="27" y="84610"/>
                    <a:pt x="-2606" y="134468"/>
                    <a:pt x="43687" y="152722"/>
                  </a:cubicBezTo>
                  <a:cubicBezTo>
                    <a:pt x="48818" y="154743"/>
                    <a:pt x="54540" y="155129"/>
                    <a:pt x="59875" y="153789"/>
                  </a:cubicBezTo>
                  <a:cubicBezTo>
                    <a:pt x="108144" y="141733"/>
                    <a:pt x="112049" y="91966"/>
                    <a:pt x="112049" y="91966"/>
                  </a:cubicBezTo>
                  <a:lnTo>
                    <a:pt x="116113" y="56957"/>
                  </a:lnTo>
                  <a:cubicBezTo>
                    <a:pt x="118042" y="27669"/>
                    <a:pt x="92500" y="2172"/>
                    <a:pt x="61805" y="152"/>
                  </a:cubicBezTo>
                  <a:close/>
                </a:path>
              </a:pathLst>
            </a:custGeom>
            <a:solidFill>
              <a:srgbClr val="F1BE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29"/>
            <p:cNvSpPr/>
            <p:nvPr/>
          </p:nvSpPr>
          <p:spPr>
            <a:xfrm>
              <a:off x="7122938" y="4415734"/>
              <a:ext cx="36689" cy="58576"/>
            </a:xfrm>
            <a:custGeom>
              <a:avLst/>
              <a:gdLst/>
              <a:ahLst/>
              <a:cxnLst/>
              <a:rect l="l" t="t" r="r" b="b"/>
              <a:pathLst>
                <a:path w="36689" h="58576" extrusionOk="0">
                  <a:moveTo>
                    <a:pt x="4205" y="0"/>
                  </a:moveTo>
                  <a:cubicBezTo>
                    <a:pt x="4205" y="0"/>
                    <a:pt x="-16977" y="18708"/>
                    <a:pt x="35741" y="58576"/>
                  </a:cubicBezTo>
                  <a:cubicBezTo>
                    <a:pt x="35741" y="58576"/>
                    <a:pt x="38897" y="47338"/>
                    <a:pt x="33697" y="35282"/>
                  </a:cubicBezTo>
                  <a:cubicBezTo>
                    <a:pt x="28499" y="23226"/>
                    <a:pt x="4205" y="0"/>
                    <a:pt x="4205" y="0"/>
                  </a:cubicBezTo>
                  <a:close/>
                </a:path>
              </a:pathLst>
            </a:custGeom>
            <a:solidFill>
              <a:srgbClr val="582B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3" name="Google Shape;423;p29"/>
            <p:cNvGrpSpPr/>
            <p:nvPr/>
          </p:nvGrpSpPr>
          <p:grpSpPr>
            <a:xfrm>
              <a:off x="7051125" y="4469390"/>
              <a:ext cx="87671" cy="69880"/>
              <a:chOff x="7051125" y="4469390"/>
              <a:chExt cx="87671" cy="69880"/>
            </a:xfrm>
          </p:grpSpPr>
          <p:grpSp>
            <p:nvGrpSpPr>
              <p:cNvPr id="424" name="Google Shape;424;p29"/>
              <p:cNvGrpSpPr/>
              <p:nvPr/>
            </p:nvGrpSpPr>
            <p:grpSpPr>
              <a:xfrm>
                <a:off x="7051125" y="4469390"/>
                <a:ext cx="87671" cy="13058"/>
                <a:chOff x="7051125" y="4469390"/>
                <a:chExt cx="87671" cy="13058"/>
              </a:xfrm>
            </p:grpSpPr>
            <p:sp>
              <p:nvSpPr>
                <p:cNvPr id="425" name="Google Shape;425;p29"/>
                <p:cNvSpPr/>
                <p:nvPr/>
              </p:nvSpPr>
              <p:spPr>
                <a:xfrm>
                  <a:off x="7051125" y="4469390"/>
                  <a:ext cx="29587" cy="9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87" h="9356" extrusionOk="0">
                      <a:moveTo>
                        <a:pt x="26115" y="7168"/>
                      </a:moveTo>
                      <a:cubicBezTo>
                        <a:pt x="19190" y="2423"/>
                        <a:pt x="9859" y="3036"/>
                        <a:pt x="3616" y="8644"/>
                      </a:cubicBezTo>
                      <a:cubicBezTo>
                        <a:pt x="2730" y="9415"/>
                        <a:pt x="1436" y="9620"/>
                        <a:pt x="619" y="8961"/>
                      </a:cubicBezTo>
                      <a:cubicBezTo>
                        <a:pt x="573" y="8916"/>
                        <a:pt x="550" y="8893"/>
                        <a:pt x="505" y="8848"/>
                      </a:cubicBezTo>
                      <a:cubicBezTo>
                        <a:pt x="-289" y="8167"/>
                        <a:pt x="-153" y="6668"/>
                        <a:pt x="959" y="5669"/>
                      </a:cubicBezTo>
                      <a:cubicBezTo>
                        <a:pt x="8565" y="-1165"/>
                        <a:pt x="19917" y="-1891"/>
                        <a:pt x="28363" y="3876"/>
                      </a:cubicBezTo>
                      <a:cubicBezTo>
                        <a:pt x="29589" y="4716"/>
                        <a:pt x="29930" y="6191"/>
                        <a:pt x="29226" y="6964"/>
                      </a:cubicBezTo>
                      <a:cubicBezTo>
                        <a:pt x="29180" y="7009"/>
                        <a:pt x="29158" y="7031"/>
                        <a:pt x="29112" y="7077"/>
                      </a:cubicBezTo>
                      <a:cubicBezTo>
                        <a:pt x="28408" y="7849"/>
                        <a:pt x="27092" y="7826"/>
                        <a:pt x="26115" y="7168"/>
                      </a:cubicBezTo>
                      <a:close/>
                    </a:path>
                  </a:pathLst>
                </a:custGeom>
                <a:solidFill>
                  <a:srgbClr val="19273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" name="Google Shape;426;p29"/>
                <p:cNvSpPr/>
                <p:nvPr/>
              </p:nvSpPr>
              <p:spPr>
                <a:xfrm>
                  <a:off x="7109327" y="4472393"/>
                  <a:ext cx="29469" cy="10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69" h="10055" extrusionOk="0">
                      <a:moveTo>
                        <a:pt x="3399" y="6662"/>
                      </a:moveTo>
                      <a:cubicBezTo>
                        <a:pt x="10550" y="2280"/>
                        <a:pt x="19837" y="3347"/>
                        <a:pt x="25807" y="9250"/>
                      </a:cubicBezTo>
                      <a:cubicBezTo>
                        <a:pt x="26648" y="10068"/>
                        <a:pt x="27941" y="10340"/>
                        <a:pt x="28782" y="9704"/>
                      </a:cubicBezTo>
                      <a:cubicBezTo>
                        <a:pt x="28827" y="9682"/>
                        <a:pt x="28873" y="9636"/>
                        <a:pt x="28895" y="9614"/>
                      </a:cubicBezTo>
                      <a:cubicBezTo>
                        <a:pt x="29735" y="8978"/>
                        <a:pt x="29667" y="7479"/>
                        <a:pt x="28600" y="6435"/>
                      </a:cubicBezTo>
                      <a:cubicBezTo>
                        <a:pt x="21335" y="-762"/>
                        <a:pt x="10051" y="-2079"/>
                        <a:pt x="1333" y="3279"/>
                      </a:cubicBezTo>
                      <a:cubicBezTo>
                        <a:pt x="62" y="4051"/>
                        <a:pt x="-348" y="5504"/>
                        <a:pt x="311" y="6321"/>
                      </a:cubicBezTo>
                      <a:cubicBezTo>
                        <a:pt x="334" y="6367"/>
                        <a:pt x="379" y="6412"/>
                        <a:pt x="402" y="6435"/>
                      </a:cubicBezTo>
                      <a:cubicBezTo>
                        <a:pt x="1083" y="7252"/>
                        <a:pt x="2400" y="7275"/>
                        <a:pt x="3399" y="6662"/>
                      </a:cubicBezTo>
                      <a:close/>
                    </a:path>
                  </a:pathLst>
                </a:custGeom>
                <a:solidFill>
                  <a:srgbClr val="19273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27" name="Google Shape;427;p29"/>
              <p:cNvGrpSpPr/>
              <p:nvPr/>
            </p:nvGrpSpPr>
            <p:grpSpPr>
              <a:xfrm>
                <a:off x="7065827" y="4484079"/>
                <a:ext cx="60848" cy="21260"/>
                <a:chOff x="7065827" y="4484079"/>
                <a:chExt cx="60848" cy="21260"/>
              </a:xfrm>
            </p:grpSpPr>
            <p:sp>
              <p:nvSpPr>
                <p:cNvPr id="428" name="Google Shape;428;p29"/>
                <p:cNvSpPr/>
                <p:nvPr/>
              </p:nvSpPr>
              <p:spPr>
                <a:xfrm>
                  <a:off x="7065827" y="4484079"/>
                  <a:ext cx="10854" cy="1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17900" extrusionOk="0">
                      <a:moveTo>
                        <a:pt x="10754" y="9507"/>
                      </a:moveTo>
                      <a:cubicBezTo>
                        <a:pt x="10232" y="14433"/>
                        <a:pt x="7440" y="18179"/>
                        <a:pt x="4488" y="17884"/>
                      </a:cubicBezTo>
                      <a:cubicBezTo>
                        <a:pt x="1537" y="17566"/>
                        <a:pt x="-438" y="13343"/>
                        <a:pt x="84" y="8394"/>
                      </a:cubicBezTo>
                      <a:cubicBezTo>
                        <a:pt x="606" y="3467"/>
                        <a:pt x="3398" y="-279"/>
                        <a:pt x="6350" y="16"/>
                      </a:cubicBezTo>
                      <a:cubicBezTo>
                        <a:pt x="9302" y="334"/>
                        <a:pt x="11277" y="4557"/>
                        <a:pt x="10777" y="9507"/>
                      </a:cubicBezTo>
                      <a:close/>
                    </a:path>
                  </a:pathLst>
                </a:custGeom>
                <a:solidFill>
                  <a:srgbClr val="19273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" name="Google Shape;429;p29"/>
                <p:cNvSpPr/>
                <p:nvPr/>
              </p:nvSpPr>
              <p:spPr>
                <a:xfrm>
                  <a:off x="7115821" y="4487439"/>
                  <a:ext cx="10854" cy="1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17900" extrusionOk="0">
                      <a:moveTo>
                        <a:pt x="10754" y="9507"/>
                      </a:moveTo>
                      <a:cubicBezTo>
                        <a:pt x="10232" y="14434"/>
                        <a:pt x="7440" y="18179"/>
                        <a:pt x="4488" y="17884"/>
                      </a:cubicBezTo>
                      <a:cubicBezTo>
                        <a:pt x="1537" y="17567"/>
                        <a:pt x="-438" y="13343"/>
                        <a:pt x="84" y="8394"/>
                      </a:cubicBezTo>
                      <a:cubicBezTo>
                        <a:pt x="606" y="3467"/>
                        <a:pt x="3398" y="-279"/>
                        <a:pt x="6350" y="16"/>
                      </a:cubicBezTo>
                      <a:cubicBezTo>
                        <a:pt x="9302" y="334"/>
                        <a:pt x="11277" y="4557"/>
                        <a:pt x="10777" y="9507"/>
                      </a:cubicBezTo>
                      <a:close/>
                    </a:path>
                  </a:pathLst>
                </a:custGeom>
                <a:solidFill>
                  <a:srgbClr val="19273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30" name="Google Shape;430;p29"/>
              <p:cNvGrpSpPr/>
              <p:nvPr/>
            </p:nvGrpSpPr>
            <p:grpSpPr>
              <a:xfrm>
                <a:off x="7078897" y="4496423"/>
                <a:ext cx="29038" cy="42847"/>
                <a:chOff x="7078897" y="4496423"/>
                <a:chExt cx="29038" cy="42847"/>
              </a:xfrm>
            </p:grpSpPr>
            <p:sp>
              <p:nvSpPr>
                <p:cNvPr id="431" name="Google Shape;431;p29"/>
                <p:cNvSpPr/>
                <p:nvPr/>
              </p:nvSpPr>
              <p:spPr>
                <a:xfrm>
                  <a:off x="7078897" y="4526960"/>
                  <a:ext cx="29038" cy="12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38" h="12310" extrusionOk="0">
                      <a:moveTo>
                        <a:pt x="29038" y="3020"/>
                      </a:moveTo>
                      <a:cubicBezTo>
                        <a:pt x="27926" y="5858"/>
                        <a:pt x="25815" y="8332"/>
                        <a:pt x="23136" y="10081"/>
                      </a:cubicBezTo>
                      <a:cubicBezTo>
                        <a:pt x="20456" y="11851"/>
                        <a:pt x="16915" y="12691"/>
                        <a:pt x="13554" y="12147"/>
                      </a:cubicBezTo>
                      <a:cubicBezTo>
                        <a:pt x="10194" y="11534"/>
                        <a:pt x="7333" y="9740"/>
                        <a:pt x="5040" y="7606"/>
                      </a:cubicBezTo>
                      <a:cubicBezTo>
                        <a:pt x="3950" y="6493"/>
                        <a:pt x="2997" y="5267"/>
                        <a:pt x="2089" y="4041"/>
                      </a:cubicBezTo>
                      <a:cubicBezTo>
                        <a:pt x="1340" y="2702"/>
                        <a:pt x="568" y="1385"/>
                        <a:pt x="0" y="0"/>
                      </a:cubicBezTo>
                      <a:cubicBezTo>
                        <a:pt x="1317" y="840"/>
                        <a:pt x="2452" y="1748"/>
                        <a:pt x="3565" y="2656"/>
                      </a:cubicBezTo>
                      <a:lnTo>
                        <a:pt x="7038" y="5063"/>
                      </a:lnTo>
                      <a:cubicBezTo>
                        <a:pt x="9422" y="6425"/>
                        <a:pt x="11761" y="7583"/>
                        <a:pt x="14213" y="8037"/>
                      </a:cubicBezTo>
                      <a:cubicBezTo>
                        <a:pt x="16642" y="8423"/>
                        <a:pt x="19140" y="8105"/>
                        <a:pt x="21637" y="7197"/>
                      </a:cubicBezTo>
                      <a:cubicBezTo>
                        <a:pt x="24112" y="6221"/>
                        <a:pt x="26564" y="4768"/>
                        <a:pt x="29016" y="2997"/>
                      </a:cubicBezTo>
                      <a:close/>
                    </a:path>
                  </a:pathLst>
                </a:custGeom>
                <a:solidFill>
                  <a:srgbClr val="BE85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" name="Google Shape;432;p29"/>
                <p:cNvSpPr/>
                <p:nvPr/>
              </p:nvSpPr>
              <p:spPr>
                <a:xfrm>
                  <a:off x="7092565" y="4496423"/>
                  <a:ext cx="10054" cy="23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4" h="23180" extrusionOk="0">
                      <a:moveTo>
                        <a:pt x="2702" y="23"/>
                      </a:moveTo>
                      <a:cubicBezTo>
                        <a:pt x="3292" y="2656"/>
                        <a:pt x="3542" y="5063"/>
                        <a:pt x="4155" y="7197"/>
                      </a:cubicBezTo>
                      <a:cubicBezTo>
                        <a:pt x="4723" y="9354"/>
                        <a:pt x="5495" y="10989"/>
                        <a:pt x="6811" y="11942"/>
                      </a:cubicBezTo>
                      <a:cubicBezTo>
                        <a:pt x="7152" y="12192"/>
                        <a:pt x="7561" y="12396"/>
                        <a:pt x="7992" y="12601"/>
                      </a:cubicBezTo>
                      <a:cubicBezTo>
                        <a:pt x="8333" y="12714"/>
                        <a:pt x="9377" y="12941"/>
                        <a:pt x="9899" y="14144"/>
                      </a:cubicBezTo>
                      <a:cubicBezTo>
                        <a:pt x="10285" y="15325"/>
                        <a:pt x="9854" y="15961"/>
                        <a:pt x="9672" y="16369"/>
                      </a:cubicBezTo>
                      <a:cubicBezTo>
                        <a:pt x="8719" y="17936"/>
                        <a:pt x="7697" y="18594"/>
                        <a:pt x="6653" y="19412"/>
                      </a:cubicBezTo>
                      <a:cubicBezTo>
                        <a:pt x="4564" y="20956"/>
                        <a:pt x="2339" y="22182"/>
                        <a:pt x="0" y="23181"/>
                      </a:cubicBezTo>
                      <a:cubicBezTo>
                        <a:pt x="1680" y="21274"/>
                        <a:pt x="3406" y="19457"/>
                        <a:pt x="4995" y="17618"/>
                      </a:cubicBezTo>
                      <a:cubicBezTo>
                        <a:pt x="5381" y="17164"/>
                        <a:pt x="5744" y="16687"/>
                        <a:pt x="6085" y="16233"/>
                      </a:cubicBezTo>
                      <a:cubicBezTo>
                        <a:pt x="6403" y="15802"/>
                        <a:pt x="6720" y="15302"/>
                        <a:pt x="6788" y="15007"/>
                      </a:cubicBezTo>
                      <a:cubicBezTo>
                        <a:pt x="6857" y="14871"/>
                        <a:pt x="6653" y="14848"/>
                        <a:pt x="6788" y="15438"/>
                      </a:cubicBezTo>
                      <a:cubicBezTo>
                        <a:pt x="7061" y="16052"/>
                        <a:pt x="7447" y="16029"/>
                        <a:pt x="7198" y="16029"/>
                      </a:cubicBezTo>
                      <a:cubicBezTo>
                        <a:pt x="6425" y="15915"/>
                        <a:pt x="5631" y="15756"/>
                        <a:pt x="4904" y="15393"/>
                      </a:cubicBezTo>
                      <a:cubicBezTo>
                        <a:pt x="3383" y="14712"/>
                        <a:pt x="2134" y="13395"/>
                        <a:pt x="1453" y="11965"/>
                      </a:cubicBezTo>
                      <a:cubicBezTo>
                        <a:pt x="727" y="10557"/>
                        <a:pt x="454" y="9059"/>
                        <a:pt x="409" y="7674"/>
                      </a:cubicBezTo>
                      <a:cubicBezTo>
                        <a:pt x="409" y="4881"/>
                        <a:pt x="1090" y="2225"/>
                        <a:pt x="2702" y="0"/>
                      </a:cubicBezTo>
                      <a:close/>
                    </a:path>
                  </a:pathLst>
                </a:custGeom>
                <a:solidFill>
                  <a:srgbClr val="BE85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33" name="Google Shape;433;p29"/>
              <p:cNvGrpSpPr/>
              <p:nvPr/>
            </p:nvGrpSpPr>
            <p:grpSpPr>
              <a:xfrm>
                <a:off x="7051391" y="4500840"/>
                <a:ext cx="84776" cy="23610"/>
                <a:chOff x="7051391" y="4500840"/>
                <a:chExt cx="84776" cy="23610"/>
              </a:xfrm>
            </p:grpSpPr>
            <p:sp>
              <p:nvSpPr>
                <p:cNvPr id="434" name="Google Shape;434;p29"/>
                <p:cNvSpPr/>
                <p:nvPr/>
              </p:nvSpPr>
              <p:spPr>
                <a:xfrm>
                  <a:off x="7051391" y="4500840"/>
                  <a:ext cx="21796" cy="1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6" h="17049" extrusionOk="0">
                      <a:moveTo>
                        <a:pt x="21762" y="9660"/>
                      </a:moveTo>
                      <a:cubicBezTo>
                        <a:pt x="21285" y="14337"/>
                        <a:pt x="16018" y="17606"/>
                        <a:pt x="10024" y="16971"/>
                      </a:cubicBezTo>
                      <a:cubicBezTo>
                        <a:pt x="4031" y="16358"/>
                        <a:pt x="-442" y="12067"/>
                        <a:pt x="35" y="7390"/>
                      </a:cubicBezTo>
                      <a:cubicBezTo>
                        <a:pt x="512" y="2713"/>
                        <a:pt x="5779" y="-557"/>
                        <a:pt x="11773" y="79"/>
                      </a:cubicBezTo>
                      <a:cubicBezTo>
                        <a:pt x="17766" y="692"/>
                        <a:pt x="22239" y="4983"/>
                        <a:pt x="21762" y="9660"/>
                      </a:cubicBezTo>
                      <a:close/>
                    </a:path>
                  </a:pathLst>
                </a:custGeom>
                <a:solidFill>
                  <a:srgbClr val="BE85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" name="Google Shape;435;p29"/>
                <p:cNvSpPr/>
                <p:nvPr/>
              </p:nvSpPr>
              <p:spPr>
                <a:xfrm>
                  <a:off x="7114371" y="4507401"/>
                  <a:ext cx="21796" cy="17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6" h="17049" extrusionOk="0">
                      <a:moveTo>
                        <a:pt x="21762" y="9660"/>
                      </a:moveTo>
                      <a:cubicBezTo>
                        <a:pt x="21285" y="14337"/>
                        <a:pt x="16018" y="17606"/>
                        <a:pt x="10024" y="16971"/>
                      </a:cubicBezTo>
                      <a:cubicBezTo>
                        <a:pt x="4031" y="16358"/>
                        <a:pt x="-442" y="12067"/>
                        <a:pt x="35" y="7390"/>
                      </a:cubicBezTo>
                      <a:cubicBezTo>
                        <a:pt x="512" y="2713"/>
                        <a:pt x="5779" y="-557"/>
                        <a:pt x="11773" y="79"/>
                      </a:cubicBezTo>
                      <a:cubicBezTo>
                        <a:pt x="17767" y="715"/>
                        <a:pt x="22239" y="4983"/>
                        <a:pt x="21762" y="9660"/>
                      </a:cubicBezTo>
                      <a:close/>
                    </a:path>
                  </a:pathLst>
                </a:custGeom>
                <a:solidFill>
                  <a:srgbClr val="BE85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36" name="Google Shape;436;p29"/>
            <p:cNvSpPr/>
            <p:nvPr/>
          </p:nvSpPr>
          <p:spPr>
            <a:xfrm>
              <a:off x="7023704" y="4404881"/>
              <a:ext cx="107411" cy="60914"/>
            </a:xfrm>
            <a:custGeom>
              <a:avLst/>
              <a:gdLst/>
              <a:ahLst/>
              <a:cxnLst/>
              <a:rect l="l" t="t" r="r" b="b"/>
              <a:pathLst>
                <a:path w="107411" h="60914" extrusionOk="0">
                  <a:moveTo>
                    <a:pt x="5312" y="60915"/>
                  </a:moveTo>
                  <a:cubicBezTo>
                    <a:pt x="5312" y="60915"/>
                    <a:pt x="70087" y="55398"/>
                    <a:pt x="107412" y="30764"/>
                  </a:cubicBezTo>
                  <a:lnTo>
                    <a:pt x="103439" y="10853"/>
                  </a:lnTo>
                  <a:lnTo>
                    <a:pt x="51992" y="0"/>
                  </a:lnTo>
                  <a:lnTo>
                    <a:pt x="0" y="34556"/>
                  </a:lnTo>
                  <a:lnTo>
                    <a:pt x="5290" y="60915"/>
                  </a:lnTo>
                  <a:close/>
                </a:path>
              </a:pathLst>
            </a:custGeom>
            <a:solidFill>
              <a:srgbClr val="582B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29"/>
            <p:cNvSpPr/>
            <p:nvPr/>
          </p:nvSpPr>
          <p:spPr>
            <a:xfrm>
              <a:off x="7091750" y="4708183"/>
              <a:ext cx="28390" cy="44378"/>
            </a:xfrm>
            <a:custGeom>
              <a:avLst/>
              <a:gdLst/>
              <a:ahLst/>
              <a:cxnLst/>
              <a:rect l="l" t="t" r="r" b="b"/>
              <a:pathLst>
                <a:path w="28390" h="44378" extrusionOk="0">
                  <a:moveTo>
                    <a:pt x="1360" y="36235"/>
                  </a:moveTo>
                  <a:lnTo>
                    <a:pt x="12462" y="16937"/>
                  </a:lnTo>
                  <a:lnTo>
                    <a:pt x="21680" y="0"/>
                  </a:lnTo>
                  <a:cubicBezTo>
                    <a:pt x="21680" y="0"/>
                    <a:pt x="32623" y="2111"/>
                    <a:pt x="26561" y="17686"/>
                  </a:cubicBezTo>
                  <a:cubicBezTo>
                    <a:pt x="22633" y="27812"/>
                    <a:pt x="17911" y="36984"/>
                    <a:pt x="23133" y="37212"/>
                  </a:cubicBezTo>
                  <a:cubicBezTo>
                    <a:pt x="26720" y="37370"/>
                    <a:pt x="-7086" y="53899"/>
                    <a:pt x="1360" y="36213"/>
                  </a:cubicBezTo>
                  <a:close/>
                </a:path>
              </a:pathLst>
            </a:custGeom>
            <a:solidFill>
              <a:srgbClr val="F1BE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29"/>
            <p:cNvSpPr/>
            <p:nvPr/>
          </p:nvSpPr>
          <p:spPr>
            <a:xfrm>
              <a:off x="6977687" y="4799317"/>
              <a:ext cx="294131" cy="193231"/>
            </a:xfrm>
            <a:custGeom>
              <a:avLst/>
              <a:gdLst/>
              <a:ahLst/>
              <a:cxnLst/>
              <a:rect l="l" t="t" r="r" b="b"/>
              <a:pathLst>
                <a:path w="294131" h="193231" extrusionOk="0">
                  <a:moveTo>
                    <a:pt x="4696" y="160720"/>
                  </a:moveTo>
                  <a:cubicBezTo>
                    <a:pt x="14572" y="185376"/>
                    <a:pt x="39410" y="193232"/>
                    <a:pt x="61093" y="193232"/>
                  </a:cubicBezTo>
                  <a:cubicBezTo>
                    <a:pt x="125481" y="193232"/>
                    <a:pt x="130067" y="179474"/>
                    <a:pt x="160037" y="162150"/>
                  </a:cubicBezTo>
                  <a:cubicBezTo>
                    <a:pt x="225582" y="124280"/>
                    <a:pt x="254053" y="96127"/>
                    <a:pt x="281593" y="75694"/>
                  </a:cubicBezTo>
                  <a:cubicBezTo>
                    <a:pt x="295556" y="65341"/>
                    <a:pt x="298212" y="43137"/>
                    <a:pt x="287769" y="24201"/>
                  </a:cubicBezTo>
                  <a:lnTo>
                    <a:pt x="287769" y="24201"/>
                  </a:lnTo>
                  <a:cubicBezTo>
                    <a:pt x="277143" y="4926"/>
                    <a:pt x="256460" y="-4632"/>
                    <a:pt x="240159" y="2201"/>
                  </a:cubicBezTo>
                  <a:lnTo>
                    <a:pt x="21906" y="101009"/>
                  </a:lnTo>
                  <a:cubicBezTo>
                    <a:pt x="2063" y="109341"/>
                    <a:pt x="-5611" y="135088"/>
                    <a:pt x="4356" y="159857"/>
                  </a:cubicBezTo>
                  <a:cubicBezTo>
                    <a:pt x="4469" y="160153"/>
                    <a:pt x="4583" y="160425"/>
                    <a:pt x="4696" y="1607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9" name="Google Shape;439;p29"/>
            <p:cNvGrpSpPr/>
            <p:nvPr/>
          </p:nvGrpSpPr>
          <p:grpSpPr>
            <a:xfrm>
              <a:off x="7184963" y="4799296"/>
              <a:ext cx="410357" cy="188131"/>
              <a:chOff x="7184963" y="4799296"/>
              <a:chExt cx="410357" cy="188131"/>
            </a:xfrm>
          </p:grpSpPr>
          <p:grpSp>
            <p:nvGrpSpPr>
              <p:cNvPr id="440" name="Google Shape;440;p29"/>
              <p:cNvGrpSpPr/>
              <p:nvPr/>
            </p:nvGrpSpPr>
            <p:grpSpPr>
              <a:xfrm>
                <a:off x="7466549" y="4844827"/>
                <a:ext cx="128771" cy="142600"/>
                <a:chOff x="7466549" y="4844827"/>
                <a:chExt cx="128771" cy="142600"/>
              </a:xfrm>
            </p:grpSpPr>
            <p:sp>
              <p:nvSpPr>
                <p:cNvPr id="441" name="Google Shape;441;p29"/>
                <p:cNvSpPr/>
                <p:nvPr/>
              </p:nvSpPr>
              <p:spPr>
                <a:xfrm rot="-4601629">
                  <a:off x="7470553" y="4923446"/>
                  <a:ext cx="39387" cy="39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13" h="39413" extrusionOk="0">
                      <a:moveTo>
                        <a:pt x="0" y="0"/>
                      </a:moveTo>
                      <a:lnTo>
                        <a:pt x="39414" y="0"/>
                      </a:lnTo>
                      <a:lnTo>
                        <a:pt x="39414" y="39414"/>
                      </a:lnTo>
                      <a:lnTo>
                        <a:pt x="0" y="39414"/>
                      </a:lnTo>
                      <a:close/>
                    </a:path>
                  </a:pathLst>
                </a:custGeom>
                <a:solidFill>
                  <a:srgbClr val="F1BEA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42" name="Google Shape;442;p29"/>
                <p:cNvGrpSpPr/>
                <p:nvPr/>
              </p:nvGrpSpPr>
              <p:grpSpPr>
                <a:xfrm>
                  <a:off x="7496458" y="4844827"/>
                  <a:ext cx="98862" cy="142600"/>
                  <a:chOff x="7496458" y="4844827"/>
                  <a:chExt cx="98862" cy="142600"/>
                </a:xfrm>
              </p:grpSpPr>
              <p:sp>
                <p:nvSpPr>
                  <p:cNvPr id="443" name="Google Shape;443;p29"/>
                  <p:cNvSpPr/>
                  <p:nvPr/>
                </p:nvSpPr>
                <p:spPr>
                  <a:xfrm>
                    <a:off x="7496458" y="4844827"/>
                    <a:ext cx="98862" cy="14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862" h="142600" extrusionOk="0">
                        <a:moveTo>
                          <a:pt x="98862" y="2985"/>
                        </a:moveTo>
                        <a:lnTo>
                          <a:pt x="66010" y="142183"/>
                        </a:lnTo>
                        <a:cubicBezTo>
                          <a:pt x="63876" y="142773"/>
                          <a:pt x="61083" y="142705"/>
                          <a:pt x="57837" y="142183"/>
                        </a:cubicBezTo>
                        <a:cubicBezTo>
                          <a:pt x="45849" y="140276"/>
                          <a:pt x="8569" y="127766"/>
                          <a:pt x="7366" y="127471"/>
                        </a:cubicBezTo>
                        <a:cubicBezTo>
                          <a:pt x="-2306" y="125200"/>
                          <a:pt x="327" y="121522"/>
                          <a:pt x="327" y="121522"/>
                        </a:cubicBezTo>
                        <a:cubicBezTo>
                          <a:pt x="20602" y="99114"/>
                          <a:pt x="5640" y="75978"/>
                          <a:pt x="11611" y="73095"/>
                        </a:cubicBezTo>
                        <a:cubicBezTo>
                          <a:pt x="11611" y="73095"/>
                          <a:pt x="15085" y="71279"/>
                          <a:pt x="27640" y="62560"/>
                        </a:cubicBezTo>
                        <a:cubicBezTo>
                          <a:pt x="40196" y="53865"/>
                          <a:pt x="51184" y="36610"/>
                          <a:pt x="61651" y="22192"/>
                        </a:cubicBezTo>
                        <a:cubicBezTo>
                          <a:pt x="75159" y="3575"/>
                          <a:pt x="85172" y="-239"/>
                          <a:pt x="91370" y="11"/>
                        </a:cubicBezTo>
                        <a:cubicBezTo>
                          <a:pt x="96297" y="215"/>
                          <a:pt x="98840" y="2985"/>
                          <a:pt x="98840" y="2985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9"/>
                  <p:cNvSpPr/>
                  <p:nvPr/>
                </p:nvSpPr>
                <p:spPr>
                  <a:xfrm>
                    <a:off x="7554295" y="4844838"/>
                    <a:ext cx="41025" cy="1425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025" h="142589" extrusionOk="0">
                        <a:moveTo>
                          <a:pt x="41026" y="2974"/>
                        </a:moveTo>
                        <a:lnTo>
                          <a:pt x="8173" y="142172"/>
                        </a:lnTo>
                        <a:cubicBezTo>
                          <a:pt x="6039" y="142762"/>
                          <a:pt x="3247" y="142694"/>
                          <a:pt x="0" y="142172"/>
                        </a:cubicBezTo>
                        <a:lnTo>
                          <a:pt x="33534" y="0"/>
                        </a:lnTo>
                        <a:cubicBezTo>
                          <a:pt x="38460" y="204"/>
                          <a:pt x="41003" y="2974"/>
                          <a:pt x="41003" y="2974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9"/>
                  <p:cNvSpPr/>
                  <p:nvPr/>
                </p:nvSpPr>
                <p:spPr>
                  <a:xfrm>
                    <a:off x="7519557" y="4905389"/>
                    <a:ext cx="14283" cy="18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83" h="18262" extrusionOk="0">
                        <a:moveTo>
                          <a:pt x="0" y="5131"/>
                        </a:moveTo>
                        <a:lnTo>
                          <a:pt x="6084" y="16029"/>
                        </a:lnTo>
                        <a:cubicBezTo>
                          <a:pt x="7311" y="18231"/>
                          <a:pt x="10171" y="18935"/>
                          <a:pt x="12305" y="17550"/>
                        </a:cubicBezTo>
                        <a:lnTo>
                          <a:pt x="12305" y="17550"/>
                        </a:lnTo>
                        <a:cubicBezTo>
                          <a:pt x="14213" y="16301"/>
                          <a:pt x="14848" y="13781"/>
                          <a:pt x="13736" y="11760"/>
                        </a:cubicBezTo>
                        <a:lnTo>
                          <a:pt x="7220" y="0"/>
                        </a:lnTo>
                        <a:lnTo>
                          <a:pt x="0" y="51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9"/>
                  <p:cNvSpPr/>
                  <p:nvPr/>
                </p:nvSpPr>
                <p:spPr>
                  <a:xfrm>
                    <a:off x="7530092" y="4896216"/>
                    <a:ext cx="15746" cy="17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46" h="17998" extrusionOk="0">
                        <a:moveTo>
                          <a:pt x="0" y="6334"/>
                        </a:moveTo>
                        <a:lnTo>
                          <a:pt x="7946" y="16347"/>
                        </a:lnTo>
                        <a:cubicBezTo>
                          <a:pt x="9513" y="18322"/>
                          <a:pt x="12442" y="18572"/>
                          <a:pt x="14326" y="16846"/>
                        </a:cubicBezTo>
                        <a:lnTo>
                          <a:pt x="14326" y="16846"/>
                        </a:lnTo>
                        <a:cubicBezTo>
                          <a:pt x="16006" y="15302"/>
                          <a:pt x="16234" y="12714"/>
                          <a:pt x="14803" y="10921"/>
                        </a:cubicBezTo>
                        <a:lnTo>
                          <a:pt x="6153" y="0"/>
                        </a:lnTo>
                        <a:lnTo>
                          <a:pt x="23" y="633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9"/>
                  <p:cNvSpPr/>
                  <p:nvPr/>
                </p:nvSpPr>
                <p:spPr>
                  <a:xfrm>
                    <a:off x="7539355" y="4885637"/>
                    <a:ext cx="15700" cy="18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0" h="18497" extrusionOk="0">
                        <a:moveTo>
                          <a:pt x="0" y="6879"/>
                        </a:moveTo>
                        <a:lnTo>
                          <a:pt x="7901" y="16846"/>
                        </a:lnTo>
                        <a:cubicBezTo>
                          <a:pt x="9467" y="18822"/>
                          <a:pt x="12396" y="19071"/>
                          <a:pt x="14281" y="17346"/>
                        </a:cubicBezTo>
                        <a:lnTo>
                          <a:pt x="14281" y="17346"/>
                        </a:lnTo>
                        <a:cubicBezTo>
                          <a:pt x="15961" y="15802"/>
                          <a:pt x="16188" y="13213"/>
                          <a:pt x="14758" y="11420"/>
                        </a:cubicBezTo>
                        <a:lnTo>
                          <a:pt x="5381" y="0"/>
                        </a:lnTo>
                        <a:lnTo>
                          <a:pt x="0" y="6902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448" name="Google Shape;448;p29"/>
              <p:cNvSpPr/>
              <p:nvPr/>
            </p:nvSpPr>
            <p:spPr>
              <a:xfrm>
                <a:off x="7184963" y="4799296"/>
                <a:ext cx="310550" cy="168982"/>
              </a:xfrm>
              <a:custGeom>
                <a:avLst/>
                <a:gdLst/>
                <a:ahLst/>
                <a:cxnLst/>
                <a:rect l="l" t="t" r="r" b="b"/>
                <a:pathLst>
                  <a:path w="310550" h="168982" extrusionOk="0">
                    <a:moveTo>
                      <a:pt x="63169" y="3584"/>
                    </a:moveTo>
                    <a:lnTo>
                      <a:pt x="310551" y="119465"/>
                    </a:lnTo>
                    <a:lnTo>
                      <a:pt x="298904" y="168983"/>
                    </a:lnTo>
                    <a:lnTo>
                      <a:pt x="27728" y="87385"/>
                    </a:lnTo>
                    <a:cubicBezTo>
                      <a:pt x="4865" y="77690"/>
                      <a:pt x="-5987" y="51422"/>
                      <a:pt x="3344" y="28400"/>
                    </a:cubicBezTo>
                    <a:lnTo>
                      <a:pt x="3344" y="28400"/>
                    </a:lnTo>
                    <a:cubicBezTo>
                      <a:pt x="12880" y="4901"/>
                      <a:pt x="39784" y="-6269"/>
                      <a:pt x="63146" y="35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9" name="Google Shape;449;p29"/>
            <p:cNvGrpSpPr/>
            <p:nvPr/>
          </p:nvGrpSpPr>
          <p:grpSpPr>
            <a:xfrm>
              <a:off x="7113226" y="4631443"/>
              <a:ext cx="209646" cy="205471"/>
              <a:chOff x="7113226" y="4631443"/>
              <a:chExt cx="209646" cy="205471"/>
            </a:xfrm>
          </p:grpSpPr>
          <p:sp>
            <p:nvSpPr>
              <p:cNvPr id="450" name="Google Shape;450;p29"/>
              <p:cNvSpPr/>
              <p:nvPr/>
            </p:nvSpPr>
            <p:spPr>
              <a:xfrm>
                <a:off x="7116745" y="4631443"/>
                <a:ext cx="204993" cy="51696"/>
              </a:xfrm>
              <a:custGeom>
                <a:avLst/>
                <a:gdLst/>
                <a:ahLst/>
                <a:cxnLst/>
                <a:rect l="l" t="t" r="r" b="b"/>
                <a:pathLst>
                  <a:path w="204993" h="51696" extrusionOk="0">
                    <a:moveTo>
                      <a:pt x="0" y="34442"/>
                    </a:moveTo>
                    <a:lnTo>
                      <a:pt x="14644" y="29106"/>
                    </a:lnTo>
                    <a:lnTo>
                      <a:pt x="118287" y="34646"/>
                    </a:lnTo>
                    <a:lnTo>
                      <a:pt x="192438" y="0"/>
                    </a:lnTo>
                    <a:lnTo>
                      <a:pt x="204993" y="7583"/>
                    </a:lnTo>
                    <a:lnTo>
                      <a:pt x="102758" y="51697"/>
                    </a:lnTo>
                    <a:lnTo>
                      <a:pt x="0" y="41094"/>
                    </a:lnTo>
                    <a:lnTo>
                      <a:pt x="0" y="3444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29"/>
              <p:cNvSpPr/>
              <p:nvPr/>
            </p:nvSpPr>
            <p:spPr>
              <a:xfrm>
                <a:off x="7113226" y="4666226"/>
                <a:ext cx="114541" cy="170688"/>
              </a:xfrm>
              <a:custGeom>
                <a:avLst/>
                <a:gdLst/>
                <a:ahLst/>
                <a:cxnLst/>
                <a:rect l="l" t="t" r="r" b="b"/>
                <a:pathLst>
                  <a:path w="114541" h="170688" extrusionOk="0">
                    <a:moveTo>
                      <a:pt x="114518" y="170688"/>
                    </a:moveTo>
                    <a:lnTo>
                      <a:pt x="0" y="150867"/>
                    </a:lnTo>
                    <a:lnTo>
                      <a:pt x="23" y="0"/>
                    </a:lnTo>
                    <a:lnTo>
                      <a:pt x="114541" y="6607"/>
                    </a:lnTo>
                    <a:lnTo>
                      <a:pt x="114518" y="17068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29"/>
              <p:cNvSpPr/>
              <p:nvPr/>
            </p:nvSpPr>
            <p:spPr>
              <a:xfrm>
                <a:off x="7240458" y="4634713"/>
                <a:ext cx="82414" cy="200929"/>
              </a:xfrm>
              <a:custGeom>
                <a:avLst/>
                <a:gdLst/>
                <a:ahLst/>
                <a:cxnLst/>
                <a:rect l="l" t="t" r="r" b="b"/>
                <a:pathLst>
                  <a:path w="82414" h="200929" extrusionOk="0">
                    <a:moveTo>
                      <a:pt x="0" y="200930"/>
                    </a:moveTo>
                    <a:lnTo>
                      <a:pt x="82415" y="149937"/>
                    </a:lnTo>
                    <a:lnTo>
                      <a:pt x="82415" y="0"/>
                    </a:lnTo>
                    <a:lnTo>
                      <a:pt x="23" y="36848"/>
                    </a:lnTo>
                    <a:lnTo>
                      <a:pt x="0" y="20093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29"/>
              <p:cNvSpPr/>
              <p:nvPr/>
            </p:nvSpPr>
            <p:spPr>
              <a:xfrm>
                <a:off x="7227744" y="4671561"/>
                <a:ext cx="12737" cy="165352"/>
              </a:xfrm>
              <a:custGeom>
                <a:avLst/>
                <a:gdLst/>
                <a:ahLst/>
                <a:cxnLst/>
                <a:rect l="l" t="t" r="r" b="b"/>
                <a:pathLst>
                  <a:path w="12737" h="165352" extrusionOk="0">
                    <a:moveTo>
                      <a:pt x="12714" y="164081"/>
                    </a:moveTo>
                    <a:lnTo>
                      <a:pt x="0" y="165353"/>
                    </a:lnTo>
                    <a:lnTo>
                      <a:pt x="23" y="1271"/>
                    </a:lnTo>
                    <a:lnTo>
                      <a:pt x="12737" y="0"/>
                    </a:lnTo>
                    <a:lnTo>
                      <a:pt x="12714" y="1640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4" name="Google Shape;454;p29"/>
            <p:cNvGrpSpPr/>
            <p:nvPr/>
          </p:nvGrpSpPr>
          <p:grpSpPr>
            <a:xfrm>
              <a:off x="6910074" y="4705365"/>
              <a:ext cx="273987" cy="130208"/>
              <a:chOff x="6910074" y="4705365"/>
              <a:chExt cx="273987" cy="130208"/>
            </a:xfrm>
          </p:grpSpPr>
          <p:sp>
            <p:nvSpPr>
              <p:cNvPr id="455" name="Google Shape;455;p29"/>
              <p:cNvSpPr/>
              <p:nvPr/>
            </p:nvSpPr>
            <p:spPr>
              <a:xfrm>
                <a:off x="6910074" y="4756043"/>
                <a:ext cx="189778" cy="79530"/>
              </a:xfrm>
              <a:custGeom>
                <a:avLst/>
                <a:gdLst/>
                <a:ahLst/>
                <a:cxnLst/>
                <a:rect l="l" t="t" r="r" b="b"/>
                <a:pathLst>
                  <a:path w="189778" h="79530" extrusionOk="0">
                    <a:moveTo>
                      <a:pt x="26378" y="78782"/>
                    </a:moveTo>
                    <a:lnTo>
                      <a:pt x="189778" y="27040"/>
                    </a:lnTo>
                    <a:lnTo>
                      <a:pt x="176043" y="0"/>
                    </a:lnTo>
                    <a:cubicBezTo>
                      <a:pt x="176043" y="0"/>
                      <a:pt x="82071" y="21183"/>
                      <a:pt x="15322" y="37121"/>
                    </a:cubicBezTo>
                    <a:cubicBezTo>
                      <a:pt x="4741" y="39641"/>
                      <a:pt x="-2546" y="54444"/>
                      <a:pt x="836" y="64797"/>
                    </a:cubicBezTo>
                    <a:lnTo>
                      <a:pt x="836" y="64797"/>
                    </a:lnTo>
                    <a:cubicBezTo>
                      <a:pt x="3993" y="74492"/>
                      <a:pt x="16684" y="81939"/>
                      <a:pt x="26378" y="78805"/>
                    </a:cubicBezTo>
                    <a:close/>
                  </a:path>
                </a:pathLst>
              </a:custGeom>
              <a:solidFill>
                <a:srgbClr val="F1BEA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56" name="Google Shape;456;p29"/>
              <p:cNvGrpSpPr/>
              <p:nvPr/>
            </p:nvGrpSpPr>
            <p:grpSpPr>
              <a:xfrm>
                <a:off x="7083480" y="4705365"/>
                <a:ext cx="100581" cy="77737"/>
                <a:chOff x="7083480" y="4705365"/>
                <a:chExt cx="100581" cy="77737"/>
              </a:xfrm>
            </p:grpSpPr>
            <p:sp>
              <p:nvSpPr>
                <p:cNvPr id="457" name="Google Shape;457;p29"/>
                <p:cNvSpPr/>
                <p:nvPr/>
              </p:nvSpPr>
              <p:spPr>
                <a:xfrm>
                  <a:off x="7112503" y="4705365"/>
                  <a:ext cx="56817" cy="43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17" h="43210" extrusionOk="0">
                      <a:moveTo>
                        <a:pt x="1222" y="38236"/>
                      </a:moveTo>
                      <a:lnTo>
                        <a:pt x="1607" y="38940"/>
                      </a:lnTo>
                      <a:cubicBezTo>
                        <a:pt x="3742" y="42799"/>
                        <a:pt x="7965" y="44320"/>
                        <a:pt x="10984" y="42345"/>
                      </a:cubicBezTo>
                      <a:lnTo>
                        <a:pt x="52827" y="11672"/>
                      </a:lnTo>
                      <a:cubicBezTo>
                        <a:pt x="55825" y="9697"/>
                        <a:pt x="58118" y="7063"/>
                        <a:pt x="55983" y="3226"/>
                      </a:cubicBezTo>
                      <a:lnTo>
                        <a:pt x="55597" y="2523"/>
                      </a:lnTo>
                      <a:cubicBezTo>
                        <a:pt x="53463" y="-1337"/>
                        <a:pt x="50375" y="-111"/>
                        <a:pt x="47379" y="1864"/>
                      </a:cubicBezTo>
                      <a:lnTo>
                        <a:pt x="2811" y="27633"/>
                      </a:lnTo>
                      <a:cubicBezTo>
                        <a:pt x="-186" y="29608"/>
                        <a:pt x="-913" y="34376"/>
                        <a:pt x="1244" y="38236"/>
                      </a:cubicBezTo>
                      <a:close/>
                    </a:path>
                  </a:pathLst>
                </a:custGeom>
                <a:solidFill>
                  <a:srgbClr val="F1BEA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8" name="Google Shape;458;p29"/>
                <p:cNvSpPr/>
                <p:nvPr/>
              </p:nvSpPr>
              <p:spPr>
                <a:xfrm>
                  <a:off x="7123142" y="4718342"/>
                  <a:ext cx="60919" cy="35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19" h="35911" extrusionOk="0">
                      <a:moveTo>
                        <a:pt x="891" y="30186"/>
                      </a:moveTo>
                      <a:lnTo>
                        <a:pt x="1231" y="30912"/>
                      </a:lnTo>
                      <a:cubicBezTo>
                        <a:pt x="3071" y="34885"/>
                        <a:pt x="7248" y="36929"/>
                        <a:pt x="10518" y="35408"/>
                      </a:cubicBezTo>
                      <a:lnTo>
                        <a:pt x="56288" y="11364"/>
                      </a:lnTo>
                      <a:cubicBezTo>
                        <a:pt x="59558" y="9866"/>
                        <a:pt x="62146" y="7641"/>
                        <a:pt x="60307" y="3645"/>
                      </a:cubicBezTo>
                      <a:lnTo>
                        <a:pt x="59967" y="2918"/>
                      </a:lnTo>
                      <a:cubicBezTo>
                        <a:pt x="58128" y="-1055"/>
                        <a:pt x="54858" y="-283"/>
                        <a:pt x="51589" y="1216"/>
                      </a:cubicBezTo>
                      <a:lnTo>
                        <a:pt x="3479" y="20196"/>
                      </a:lnTo>
                      <a:cubicBezTo>
                        <a:pt x="210" y="21694"/>
                        <a:pt x="-971" y="26190"/>
                        <a:pt x="868" y="30186"/>
                      </a:cubicBezTo>
                      <a:close/>
                    </a:path>
                  </a:pathLst>
                </a:custGeom>
                <a:solidFill>
                  <a:srgbClr val="F1BEA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9" name="Google Shape;459;p29"/>
                <p:cNvSpPr/>
                <p:nvPr/>
              </p:nvSpPr>
              <p:spPr>
                <a:xfrm>
                  <a:off x="7118739" y="4737880"/>
                  <a:ext cx="63679" cy="25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79" h="25735" extrusionOk="0">
                      <a:moveTo>
                        <a:pt x="231" y="19298"/>
                      </a:moveTo>
                      <a:lnTo>
                        <a:pt x="412" y="20024"/>
                      </a:lnTo>
                      <a:cubicBezTo>
                        <a:pt x="1412" y="23952"/>
                        <a:pt x="5067" y="26426"/>
                        <a:pt x="8563" y="25564"/>
                      </a:cubicBezTo>
                      <a:lnTo>
                        <a:pt x="58012" y="10534"/>
                      </a:lnTo>
                      <a:cubicBezTo>
                        <a:pt x="61509" y="9648"/>
                        <a:pt x="64483" y="8014"/>
                        <a:pt x="63484" y="4086"/>
                      </a:cubicBezTo>
                      <a:lnTo>
                        <a:pt x="63303" y="3359"/>
                      </a:lnTo>
                      <a:cubicBezTo>
                        <a:pt x="62303" y="-568"/>
                        <a:pt x="58966" y="-341"/>
                        <a:pt x="55492" y="521"/>
                      </a:cubicBezTo>
                      <a:lnTo>
                        <a:pt x="4794" y="10556"/>
                      </a:lnTo>
                      <a:cubicBezTo>
                        <a:pt x="1298" y="11442"/>
                        <a:pt x="-746" y="15370"/>
                        <a:pt x="254" y="19298"/>
                      </a:cubicBezTo>
                      <a:close/>
                    </a:path>
                  </a:pathLst>
                </a:custGeom>
                <a:solidFill>
                  <a:srgbClr val="F1BEA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0" name="Google Shape;460;p29"/>
                <p:cNvSpPr/>
                <p:nvPr/>
              </p:nvSpPr>
              <p:spPr>
                <a:xfrm>
                  <a:off x="7110689" y="4755523"/>
                  <a:ext cx="54244" cy="21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44" h="21928" extrusionOk="0">
                      <a:moveTo>
                        <a:pt x="198" y="16458"/>
                      </a:moveTo>
                      <a:lnTo>
                        <a:pt x="357" y="17071"/>
                      </a:lnTo>
                      <a:cubicBezTo>
                        <a:pt x="1197" y="20408"/>
                        <a:pt x="4330" y="22542"/>
                        <a:pt x="7304" y="21771"/>
                      </a:cubicBezTo>
                      <a:lnTo>
                        <a:pt x="49420" y="8966"/>
                      </a:lnTo>
                      <a:cubicBezTo>
                        <a:pt x="52394" y="8216"/>
                        <a:pt x="54937" y="6809"/>
                        <a:pt x="54074" y="3471"/>
                      </a:cubicBezTo>
                      <a:lnTo>
                        <a:pt x="53915" y="2858"/>
                      </a:lnTo>
                      <a:cubicBezTo>
                        <a:pt x="53075" y="-479"/>
                        <a:pt x="50237" y="-298"/>
                        <a:pt x="47263" y="452"/>
                      </a:cubicBezTo>
                      <a:lnTo>
                        <a:pt x="4080" y="9011"/>
                      </a:lnTo>
                      <a:cubicBezTo>
                        <a:pt x="1106" y="9760"/>
                        <a:pt x="-642" y="13121"/>
                        <a:pt x="221" y="16458"/>
                      </a:cubicBezTo>
                      <a:close/>
                    </a:path>
                  </a:pathLst>
                </a:custGeom>
                <a:solidFill>
                  <a:srgbClr val="F1BEA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" name="Google Shape;461;p29"/>
                <p:cNvSpPr/>
                <p:nvPr/>
              </p:nvSpPr>
              <p:spPr>
                <a:xfrm>
                  <a:off x="7083480" y="4727710"/>
                  <a:ext cx="57431" cy="55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31" h="55392" extrusionOk="0">
                      <a:moveTo>
                        <a:pt x="18008" y="7808"/>
                      </a:moveTo>
                      <a:cubicBezTo>
                        <a:pt x="14897" y="11010"/>
                        <a:pt x="9857" y="17366"/>
                        <a:pt x="5725" y="22702"/>
                      </a:cubicBezTo>
                      <a:cubicBezTo>
                        <a:pt x="2705" y="26653"/>
                        <a:pt x="1502" y="31488"/>
                        <a:pt x="1161" y="33236"/>
                      </a:cubicBezTo>
                      <a:cubicBezTo>
                        <a:pt x="1161" y="33236"/>
                        <a:pt x="1161" y="33236"/>
                        <a:pt x="1161" y="33282"/>
                      </a:cubicBezTo>
                      <a:cubicBezTo>
                        <a:pt x="1071" y="33441"/>
                        <a:pt x="980" y="33623"/>
                        <a:pt x="912" y="33781"/>
                      </a:cubicBezTo>
                      <a:cubicBezTo>
                        <a:pt x="-337" y="36688"/>
                        <a:pt x="-314" y="40002"/>
                        <a:pt x="1048" y="42908"/>
                      </a:cubicBezTo>
                      <a:cubicBezTo>
                        <a:pt x="3659" y="48449"/>
                        <a:pt x="8631" y="55827"/>
                        <a:pt x="16396" y="55373"/>
                      </a:cubicBezTo>
                      <a:cubicBezTo>
                        <a:pt x="19620" y="55169"/>
                        <a:pt x="22935" y="54215"/>
                        <a:pt x="26227" y="52739"/>
                      </a:cubicBezTo>
                      <a:lnTo>
                        <a:pt x="31199" y="51672"/>
                      </a:lnTo>
                      <a:cubicBezTo>
                        <a:pt x="34150" y="51037"/>
                        <a:pt x="36966" y="49879"/>
                        <a:pt x="39554" y="48312"/>
                      </a:cubicBezTo>
                      <a:lnTo>
                        <a:pt x="57263" y="42750"/>
                      </a:lnTo>
                      <a:cubicBezTo>
                        <a:pt x="57263" y="42750"/>
                        <a:pt x="57376" y="39979"/>
                        <a:pt x="57422" y="35848"/>
                      </a:cubicBezTo>
                      <a:cubicBezTo>
                        <a:pt x="57490" y="28128"/>
                        <a:pt x="57240" y="15641"/>
                        <a:pt x="55333" y="7649"/>
                      </a:cubicBezTo>
                      <a:cubicBezTo>
                        <a:pt x="53925" y="1701"/>
                        <a:pt x="51609" y="-1796"/>
                        <a:pt x="47818" y="952"/>
                      </a:cubicBezTo>
                      <a:cubicBezTo>
                        <a:pt x="46956" y="1565"/>
                        <a:pt x="46093" y="2132"/>
                        <a:pt x="45207" y="2586"/>
                      </a:cubicBezTo>
                      <a:cubicBezTo>
                        <a:pt x="34423" y="8308"/>
                        <a:pt x="23525" y="2155"/>
                        <a:pt x="18030" y="7831"/>
                      </a:cubicBezTo>
                      <a:close/>
                    </a:path>
                  </a:pathLst>
                </a:custGeom>
                <a:solidFill>
                  <a:srgbClr val="F1BEA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62" name="Google Shape;462;p29"/>
            <p:cNvGrpSpPr/>
            <p:nvPr/>
          </p:nvGrpSpPr>
          <p:grpSpPr>
            <a:xfrm>
              <a:off x="7310828" y="4688118"/>
              <a:ext cx="42097" cy="59705"/>
              <a:chOff x="7310828" y="4688118"/>
              <a:chExt cx="42097" cy="59705"/>
            </a:xfrm>
          </p:grpSpPr>
          <p:sp>
            <p:nvSpPr>
              <p:cNvPr id="463" name="Google Shape;463;p29"/>
              <p:cNvSpPr/>
              <p:nvPr/>
            </p:nvSpPr>
            <p:spPr>
              <a:xfrm>
                <a:off x="7310828" y="4688118"/>
                <a:ext cx="24106" cy="34116"/>
              </a:xfrm>
              <a:custGeom>
                <a:avLst/>
                <a:gdLst/>
                <a:ahLst/>
                <a:cxnLst/>
                <a:rect l="l" t="t" r="r" b="b"/>
                <a:pathLst>
                  <a:path w="24106" h="34116" extrusionOk="0">
                    <a:moveTo>
                      <a:pt x="16200" y="26353"/>
                    </a:moveTo>
                    <a:cubicBezTo>
                      <a:pt x="16200" y="26353"/>
                      <a:pt x="17244" y="35821"/>
                      <a:pt x="19787" y="33846"/>
                    </a:cubicBezTo>
                    <a:cubicBezTo>
                      <a:pt x="22330" y="31893"/>
                      <a:pt x="25191" y="10552"/>
                      <a:pt x="23692" y="6896"/>
                    </a:cubicBezTo>
                    <a:cubicBezTo>
                      <a:pt x="22194" y="3264"/>
                      <a:pt x="1011" y="-3479"/>
                      <a:pt x="58" y="2174"/>
                    </a:cubicBezTo>
                    <a:cubicBezTo>
                      <a:pt x="-896" y="7827"/>
                      <a:pt x="10275" y="13412"/>
                      <a:pt x="10275" y="13412"/>
                    </a:cubicBezTo>
                    <a:lnTo>
                      <a:pt x="16177" y="26353"/>
                    </a:lnTo>
                    <a:close/>
                  </a:path>
                </a:pathLst>
              </a:custGeom>
              <a:solidFill>
                <a:srgbClr val="F1BEA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29"/>
              <p:cNvSpPr/>
              <p:nvPr/>
            </p:nvSpPr>
            <p:spPr>
              <a:xfrm>
                <a:off x="7315515" y="4702893"/>
                <a:ext cx="37410" cy="44930"/>
              </a:xfrm>
              <a:custGeom>
                <a:avLst/>
                <a:gdLst/>
                <a:ahLst/>
                <a:cxnLst/>
                <a:rect l="l" t="t" r="r" b="b"/>
                <a:pathLst>
                  <a:path w="37410" h="44930" extrusionOk="0">
                    <a:moveTo>
                      <a:pt x="37101" y="8446"/>
                    </a:moveTo>
                    <a:cubicBezTo>
                      <a:pt x="38736" y="13418"/>
                      <a:pt x="33332" y="14780"/>
                      <a:pt x="34127" y="16664"/>
                    </a:cubicBezTo>
                    <a:cubicBezTo>
                      <a:pt x="35171" y="19139"/>
                      <a:pt x="37146" y="23430"/>
                      <a:pt x="35761" y="26064"/>
                    </a:cubicBezTo>
                    <a:cubicBezTo>
                      <a:pt x="34377" y="28720"/>
                      <a:pt x="32492" y="30945"/>
                      <a:pt x="32492" y="30945"/>
                    </a:cubicBezTo>
                    <a:cubicBezTo>
                      <a:pt x="32492" y="30945"/>
                      <a:pt x="35852" y="34169"/>
                      <a:pt x="34286" y="38528"/>
                    </a:cubicBezTo>
                    <a:cubicBezTo>
                      <a:pt x="32742" y="42865"/>
                      <a:pt x="9084" y="47496"/>
                      <a:pt x="3726" y="43250"/>
                    </a:cubicBezTo>
                    <a:cubicBezTo>
                      <a:pt x="-133" y="40163"/>
                      <a:pt x="-2358" y="34396"/>
                      <a:pt x="7518" y="32966"/>
                    </a:cubicBezTo>
                    <a:cubicBezTo>
                      <a:pt x="7518" y="32966"/>
                      <a:pt x="-179" y="30060"/>
                      <a:pt x="1547" y="24701"/>
                    </a:cubicBezTo>
                    <a:cubicBezTo>
                      <a:pt x="2773" y="20910"/>
                      <a:pt x="7813" y="19820"/>
                      <a:pt x="7813" y="19820"/>
                    </a:cubicBezTo>
                    <a:cubicBezTo>
                      <a:pt x="7813" y="19820"/>
                      <a:pt x="-1723" y="18458"/>
                      <a:pt x="275" y="14712"/>
                    </a:cubicBezTo>
                    <a:cubicBezTo>
                      <a:pt x="2273" y="10966"/>
                      <a:pt x="8744" y="11965"/>
                      <a:pt x="8744" y="11965"/>
                    </a:cubicBezTo>
                    <a:cubicBezTo>
                      <a:pt x="8744" y="11965"/>
                      <a:pt x="-7603" y="-2021"/>
                      <a:pt x="9243" y="249"/>
                    </a:cubicBezTo>
                    <a:cubicBezTo>
                      <a:pt x="15192" y="1044"/>
                      <a:pt x="35149" y="2565"/>
                      <a:pt x="37078" y="8446"/>
                    </a:cubicBezTo>
                    <a:close/>
                  </a:path>
                </a:pathLst>
              </a:custGeom>
              <a:solidFill>
                <a:srgbClr val="F1BEA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65" name="Google Shape;465;p29"/>
          <p:cNvGrpSpPr/>
          <p:nvPr/>
        </p:nvGrpSpPr>
        <p:grpSpPr>
          <a:xfrm flipH="1">
            <a:off x="5363519" y="2485757"/>
            <a:ext cx="1699733" cy="2132837"/>
            <a:chOff x="5716744" y="4062940"/>
            <a:chExt cx="592510" cy="743460"/>
          </a:xfrm>
        </p:grpSpPr>
        <p:sp>
          <p:nvSpPr>
            <p:cNvPr id="466" name="Google Shape;466;p29"/>
            <p:cNvSpPr/>
            <p:nvPr/>
          </p:nvSpPr>
          <p:spPr>
            <a:xfrm>
              <a:off x="5849639" y="4675262"/>
              <a:ext cx="23884" cy="122215"/>
            </a:xfrm>
            <a:custGeom>
              <a:avLst/>
              <a:gdLst/>
              <a:ahLst/>
              <a:cxnLst/>
              <a:rect l="l" t="t" r="r" b="b"/>
              <a:pathLst>
                <a:path w="23884" h="122215" extrusionOk="0">
                  <a:moveTo>
                    <a:pt x="23885" y="0"/>
                  </a:moveTo>
                  <a:lnTo>
                    <a:pt x="0" y="122215"/>
                  </a:lnTo>
                </a:path>
              </a:pathLst>
            </a:custGeom>
            <a:noFill/>
            <a:ln w="237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5749788" y="4666294"/>
              <a:ext cx="25632" cy="131342"/>
            </a:xfrm>
            <a:custGeom>
              <a:avLst/>
              <a:gdLst/>
              <a:ahLst/>
              <a:cxnLst/>
              <a:rect l="l" t="t" r="r" b="b"/>
              <a:pathLst>
                <a:path w="25632" h="131342" extrusionOk="0">
                  <a:moveTo>
                    <a:pt x="25633" y="0"/>
                  </a:moveTo>
                  <a:lnTo>
                    <a:pt x="0" y="131342"/>
                  </a:lnTo>
                </a:path>
              </a:pathLst>
            </a:custGeom>
            <a:noFill/>
            <a:ln w="237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6161273" y="4671652"/>
              <a:ext cx="25632" cy="131251"/>
            </a:xfrm>
            <a:custGeom>
              <a:avLst/>
              <a:gdLst/>
              <a:ahLst/>
              <a:cxnLst/>
              <a:rect l="l" t="t" r="r" b="b"/>
              <a:pathLst>
                <a:path w="25632" h="131251" extrusionOk="0">
                  <a:moveTo>
                    <a:pt x="0" y="0"/>
                  </a:moveTo>
                  <a:lnTo>
                    <a:pt x="25633" y="131251"/>
                  </a:lnTo>
                </a:path>
              </a:pathLst>
            </a:custGeom>
            <a:noFill/>
            <a:ln w="237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29"/>
            <p:cNvSpPr/>
            <p:nvPr/>
          </p:nvSpPr>
          <p:spPr>
            <a:xfrm>
              <a:off x="6260194" y="4672401"/>
              <a:ext cx="25496" cy="130524"/>
            </a:xfrm>
            <a:custGeom>
              <a:avLst/>
              <a:gdLst/>
              <a:ahLst/>
              <a:cxnLst/>
              <a:rect l="l" t="t" r="r" b="b"/>
              <a:pathLst>
                <a:path w="25496" h="130524" extrusionOk="0">
                  <a:moveTo>
                    <a:pt x="0" y="0"/>
                  </a:moveTo>
                  <a:lnTo>
                    <a:pt x="25497" y="130525"/>
                  </a:lnTo>
                </a:path>
              </a:pathLst>
            </a:custGeom>
            <a:noFill/>
            <a:ln w="237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70" name="Google Shape;470;p29"/>
            <p:cNvGrpSpPr/>
            <p:nvPr/>
          </p:nvGrpSpPr>
          <p:grpSpPr>
            <a:xfrm>
              <a:off x="5739677" y="4258600"/>
              <a:ext cx="569577" cy="445132"/>
              <a:chOff x="5739677" y="4258600"/>
              <a:chExt cx="569577" cy="445132"/>
            </a:xfrm>
          </p:grpSpPr>
          <p:grpSp>
            <p:nvGrpSpPr>
              <p:cNvPr id="471" name="Google Shape;471;p29"/>
              <p:cNvGrpSpPr/>
              <p:nvPr/>
            </p:nvGrpSpPr>
            <p:grpSpPr>
              <a:xfrm>
                <a:off x="6090867" y="4436626"/>
                <a:ext cx="218387" cy="267106"/>
                <a:chOff x="6090867" y="4436626"/>
                <a:chExt cx="218387" cy="267106"/>
              </a:xfrm>
            </p:grpSpPr>
            <p:sp>
              <p:nvSpPr>
                <p:cNvPr id="472" name="Google Shape;472;p29"/>
                <p:cNvSpPr/>
                <p:nvPr/>
              </p:nvSpPr>
              <p:spPr>
                <a:xfrm>
                  <a:off x="6090867" y="4436689"/>
                  <a:ext cx="178432" cy="266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32" h="266952" extrusionOk="0">
                      <a:moveTo>
                        <a:pt x="178432" y="0"/>
                      </a:moveTo>
                      <a:lnTo>
                        <a:pt x="47748" y="1794"/>
                      </a:lnTo>
                      <a:cubicBezTo>
                        <a:pt x="47748" y="1794"/>
                        <a:pt x="-63274" y="16892"/>
                        <a:pt x="53265" y="266953"/>
                      </a:cubicBezTo>
                      <a:lnTo>
                        <a:pt x="176865" y="266953"/>
                      </a:lnTo>
                      <a:cubicBezTo>
                        <a:pt x="176865" y="266953"/>
                        <a:pt x="178432" y="0"/>
                        <a:pt x="17843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3" name="Google Shape;473;p29"/>
                <p:cNvSpPr/>
                <p:nvPr/>
              </p:nvSpPr>
              <p:spPr>
                <a:xfrm>
                  <a:off x="6210813" y="4436626"/>
                  <a:ext cx="98441" cy="26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41" h="267106" extrusionOk="0">
                      <a:moveTo>
                        <a:pt x="0" y="266993"/>
                      </a:moveTo>
                      <a:lnTo>
                        <a:pt x="67884" y="267106"/>
                      </a:lnTo>
                      <a:lnTo>
                        <a:pt x="67884" y="267106"/>
                      </a:lnTo>
                      <a:lnTo>
                        <a:pt x="98376" y="41157"/>
                      </a:lnTo>
                      <a:lnTo>
                        <a:pt x="98376" y="41157"/>
                      </a:lnTo>
                      <a:cubicBezTo>
                        <a:pt x="99670" y="19883"/>
                        <a:pt x="81802" y="1493"/>
                        <a:pt x="58485" y="86"/>
                      </a:cubicBezTo>
                      <a:lnTo>
                        <a:pt x="58485" y="86"/>
                      </a:lnTo>
                      <a:cubicBezTo>
                        <a:pt x="35168" y="-1322"/>
                        <a:pt x="15234" y="14775"/>
                        <a:pt x="13940" y="36049"/>
                      </a:cubicBezTo>
                      <a:lnTo>
                        <a:pt x="0" y="266993"/>
                      </a:lnTo>
                      <a:lnTo>
                        <a:pt x="0" y="266993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474" name="Google Shape;474;p29"/>
              <p:cNvSpPr/>
              <p:nvPr/>
            </p:nvSpPr>
            <p:spPr>
              <a:xfrm>
                <a:off x="5739677" y="4258600"/>
                <a:ext cx="136003" cy="285796"/>
              </a:xfrm>
              <a:custGeom>
                <a:avLst/>
                <a:gdLst/>
                <a:ahLst/>
                <a:cxnLst/>
                <a:rect l="l" t="t" r="r" b="b"/>
                <a:pathLst>
                  <a:path w="136003" h="285796" extrusionOk="0">
                    <a:moveTo>
                      <a:pt x="96544" y="23"/>
                    </a:moveTo>
                    <a:lnTo>
                      <a:pt x="42940" y="681"/>
                    </a:lnTo>
                    <a:cubicBezTo>
                      <a:pt x="16149" y="1022"/>
                      <a:pt x="-3966" y="24316"/>
                      <a:pt x="666" y="49653"/>
                    </a:cubicBezTo>
                    <a:lnTo>
                      <a:pt x="25890" y="285797"/>
                    </a:lnTo>
                    <a:lnTo>
                      <a:pt x="136003" y="285797"/>
                    </a:lnTo>
                    <a:lnTo>
                      <a:pt x="965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" name="Google Shape;475;p29"/>
              <p:cNvSpPr/>
              <p:nvPr/>
            </p:nvSpPr>
            <p:spPr>
              <a:xfrm>
                <a:off x="5783072" y="4258615"/>
                <a:ext cx="361150" cy="274951"/>
              </a:xfrm>
              <a:custGeom>
                <a:avLst/>
                <a:gdLst/>
                <a:ahLst/>
                <a:cxnLst/>
                <a:rect l="l" t="t" r="r" b="b"/>
                <a:pathLst>
                  <a:path w="361150" h="274951" extrusionOk="0">
                    <a:moveTo>
                      <a:pt x="57054" y="7"/>
                    </a:moveTo>
                    <a:lnTo>
                      <a:pt x="266225" y="3322"/>
                    </a:lnTo>
                    <a:cubicBezTo>
                      <a:pt x="293061" y="3753"/>
                      <a:pt x="315856" y="23120"/>
                      <a:pt x="320623" y="49547"/>
                    </a:cubicBezTo>
                    <a:lnTo>
                      <a:pt x="361150" y="274952"/>
                    </a:lnTo>
                    <a:lnTo>
                      <a:pt x="17413" y="274952"/>
                    </a:lnTo>
                    <a:lnTo>
                      <a:pt x="498" y="63556"/>
                    </a:lnTo>
                    <a:cubicBezTo>
                      <a:pt x="-4020" y="29545"/>
                      <a:pt x="22771" y="-538"/>
                      <a:pt x="57054" y="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6" name="Google Shape;476;p29"/>
              <p:cNvSpPr/>
              <p:nvPr/>
            </p:nvSpPr>
            <p:spPr>
              <a:xfrm>
                <a:off x="5909078" y="4528141"/>
                <a:ext cx="277828" cy="175501"/>
              </a:xfrm>
              <a:custGeom>
                <a:avLst/>
                <a:gdLst/>
                <a:ahLst/>
                <a:cxnLst/>
                <a:rect l="l" t="t" r="r" b="b"/>
                <a:pathLst>
                  <a:path w="277828" h="175501" extrusionOk="0">
                    <a:moveTo>
                      <a:pt x="0" y="0"/>
                    </a:moveTo>
                    <a:lnTo>
                      <a:pt x="226086" y="0"/>
                    </a:lnTo>
                    <a:cubicBezTo>
                      <a:pt x="254647" y="0"/>
                      <a:pt x="277828" y="23181"/>
                      <a:pt x="277828" y="51742"/>
                    </a:cubicBezTo>
                    <a:lnTo>
                      <a:pt x="277828" y="175501"/>
                    </a:lnTo>
                    <a:lnTo>
                      <a:pt x="0" y="175501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7" name="Google Shape;477;p29"/>
              <p:cNvSpPr/>
              <p:nvPr/>
            </p:nvSpPr>
            <p:spPr>
              <a:xfrm>
                <a:off x="5909078" y="4619933"/>
                <a:ext cx="277827" cy="83732"/>
              </a:xfrm>
              <a:custGeom>
                <a:avLst/>
                <a:gdLst/>
                <a:ahLst/>
                <a:cxnLst/>
                <a:rect l="l" t="t" r="r" b="b"/>
                <a:pathLst>
                  <a:path w="277827" h="83732" extrusionOk="0">
                    <a:moveTo>
                      <a:pt x="0" y="0"/>
                    </a:moveTo>
                    <a:lnTo>
                      <a:pt x="277828" y="0"/>
                    </a:lnTo>
                    <a:lnTo>
                      <a:pt x="277828" y="83732"/>
                    </a:lnTo>
                    <a:lnTo>
                      <a:pt x="0" y="8373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8" name="Google Shape;478;p29"/>
            <p:cNvGrpSpPr/>
            <p:nvPr/>
          </p:nvGrpSpPr>
          <p:grpSpPr>
            <a:xfrm>
              <a:off x="5820830" y="4062940"/>
              <a:ext cx="410061" cy="743460"/>
              <a:chOff x="5820830" y="4062940"/>
              <a:chExt cx="410061" cy="743460"/>
            </a:xfrm>
          </p:grpSpPr>
          <p:sp>
            <p:nvSpPr>
              <p:cNvPr id="479" name="Google Shape;479;p29"/>
              <p:cNvSpPr/>
              <p:nvPr/>
            </p:nvSpPr>
            <p:spPr>
              <a:xfrm>
                <a:off x="5956552" y="4501523"/>
                <a:ext cx="226297" cy="78212"/>
              </a:xfrm>
              <a:custGeom>
                <a:avLst/>
                <a:gdLst/>
                <a:ahLst/>
                <a:cxnLst/>
                <a:rect l="l" t="t" r="r" b="b"/>
                <a:pathLst>
                  <a:path w="226297" h="78212" extrusionOk="0">
                    <a:moveTo>
                      <a:pt x="226290" y="43009"/>
                    </a:moveTo>
                    <a:lnTo>
                      <a:pt x="226290" y="43009"/>
                    </a:lnTo>
                    <a:cubicBezTo>
                      <a:pt x="226676" y="60151"/>
                      <a:pt x="212236" y="74250"/>
                      <a:pt x="193891" y="74681"/>
                    </a:cubicBezTo>
                    <a:lnTo>
                      <a:pt x="43432" y="78200"/>
                    </a:lnTo>
                    <a:cubicBezTo>
                      <a:pt x="19661" y="78745"/>
                      <a:pt x="-45" y="60764"/>
                      <a:pt x="0" y="38582"/>
                    </a:cubicBezTo>
                    <a:lnTo>
                      <a:pt x="0" y="38582"/>
                    </a:lnTo>
                    <a:cubicBezTo>
                      <a:pt x="68" y="15878"/>
                      <a:pt x="20751" y="-1785"/>
                      <a:pt x="44999" y="144"/>
                    </a:cubicBezTo>
                    <a:lnTo>
                      <a:pt x="195140" y="12064"/>
                    </a:lnTo>
                    <a:cubicBezTo>
                      <a:pt x="212440" y="13426"/>
                      <a:pt x="225927" y="26844"/>
                      <a:pt x="226290" y="430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80" name="Google Shape;480;p29"/>
              <p:cNvGrpSpPr/>
              <p:nvPr/>
            </p:nvGrpSpPr>
            <p:grpSpPr>
              <a:xfrm>
                <a:off x="6141277" y="4731954"/>
                <a:ext cx="89614" cy="74446"/>
                <a:chOff x="6141277" y="4731954"/>
                <a:chExt cx="89614" cy="74446"/>
              </a:xfrm>
            </p:grpSpPr>
            <p:sp>
              <p:nvSpPr>
                <p:cNvPr id="481" name="Google Shape;481;p29"/>
                <p:cNvSpPr/>
                <p:nvPr/>
              </p:nvSpPr>
              <p:spPr>
                <a:xfrm rot="10800000">
                  <a:off x="6145857" y="4731954"/>
                  <a:ext cx="27131" cy="46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31" h="46043" extrusionOk="0">
                      <a:moveTo>
                        <a:pt x="0" y="0"/>
                      </a:moveTo>
                      <a:lnTo>
                        <a:pt x="27131" y="0"/>
                      </a:lnTo>
                      <a:lnTo>
                        <a:pt x="27131" y="39414"/>
                      </a:lnTo>
                      <a:cubicBezTo>
                        <a:pt x="27131" y="43070"/>
                        <a:pt x="24157" y="46044"/>
                        <a:pt x="20502" y="46044"/>
                      </a:cubicBezTo>
                      <a:lnTo>
                        <a:pt x="6652" y="46044"/>
                      </a:lnTo>
                      <a:cubicBezTo>
                        <a:pt x="2997" y="46044"/>
                        <a:pt x="23" y="43070"/>
                        <a:pt x="23" y="39414"/>
                      </a:cubicBezTo>
                      <a:lnTo>
                        <a:pt x="23" y="0"/>
                      </a:lnTo>
                      <a:lnTo>
                        <a:pt x="23" y="0"/>
                      </a:lnTo>
                      <a:close/>
                    </a:path>
                  </a:pathLst>
                </a:custGeom>
                <a:solidFill>
                  <a:srgbClr val="582B0A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82" name="Google Shape;482;p29"/>
                <p:cNvGrpSpPr/>
                <p:nvPr/>
              </p:nvGrpSpPr>
              <p:grpSpPr>
                <a:xfrm>
                  <a:off x="6141277" y="4763724"/>
                  <a:ext cx="89614" cy="42676"/>
                  <a:chOff x="6141277" y="4763724"/>
                  <a:chExt cx="89614" cy="42676"/>
                </a:xfrm>
              </p:grpSpPr>
              <p:sp>
                <p:nvSpPr>
                  <p:cNvPr id="483" name="Google Shape;483;p29"/>
                  <p:cNvSpPr/>
                  <p:nvPr/>
                </p:nvSpPr>
                <p:spPr>
                  <a:xfrm>
                    <a:off x="6141277" y="4763724"/>
                    <a:ext cx="89614" cy="42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614" h="42676" extrusionOk="0">
                        <a:moveTo>
                          <a:pt x="88767" y="42653"/>
                        </a:moveTo>
                        <a:lnTo>
                          <a:pt x="1243" y="42585"/>
                        </a:lnTo>
                        <a:cubicBezTo>
                          <a:pt x="585" y="41405"/>
                          <a:pt x="244" y="39724"/>
                          <a:pt x="85" y="37727"/>
                        </a:cubicBezTo>
                        <a:cubicBezTo>
                          <a:pt x="-460" y="30325"/>
                          <a:pt x="1788" y="6373"/>
                          <a:pt x="1788" y="5601"/>
                        </a:cubicBezTo>
                        <a:cubicBezTo>
                          <a:pt x="1788" y="-484"/>
                          <a:pt x="4354" y="583"/>
                          <a:pt x="4354" y="583"/>
                        </a:cubicBezTo>
                        <a:cubicBezTo>
                          <a:pt x="20541" y="9529"/>
                          <a:pt x="32234" y="-2618"/>
                          <a:pt x="34777" y="538"/>
                        </a:cubicBezTo>
                        <a:cubicBezTo>
                          <a:pt x="34777" y="538"/>
                          <a:pt x="36343" y="2354"/>
                          <a:pt x="43291" y="8597"/>
                        </a:cubicBezTo>
                        <a:cubicBezTo>
                          <a:pt x="50238" y="14864"/>
                          <a:pt x="62044" y="18996"/>
                          <a:pt x="72102" y="23219"/>
                        </a:cubicBezTo>
                        <a:cubicBezTo>
                          <a:pt x="85088" y="28668"/>
                          <a:pt x="88767" y="34094"/>
                          <a:pt x="89471" y="37818"/>
                        </a:cubicBezTo>
                        <a:cubicBezTo>
                          <a:pt x="90038" y="40769"/>
                          <a:pt x="88744" y="42676"/>
                          <a:pt x="88744" y="42676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4" name="Google Shape;484;p29"/>
                  <p:cNvSpPr/>
                  <p:nvPr/>
                </p:nvSpPr>
                <p:spPr>
                  <a:xfrm>
                    <a:off x="6141362" y="4801450"/>
                    <a:ext cx="89529" cy="49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529" h="4926" extrusionOk="0">
                        <a:moveTo>
                          <a:pt x="88682" y="4927"/>
                        </a:moveTo>
                        <a:lnTo>
                          <a:pt x="1158" y="4858"/>
                        </a:lnTo>
                        <a:cubicBezTo>
                          <a:pt x="499" y="3678"/>
                          <a:pt x="159" y="1998"/>
                          <a:pt x="0" y="0"/>
                        </a:cubicBezTo>
                        <a:lnTo>
                          <a:pt x="89386" y="68"/>
                        </a:lnTo>
                        <a:cubicBezTo>
                          <a:pt x="89953" y="3020"/>
                          <a:pt x="88659" y="4927"/>
                          <a:pt x="88659" y="4927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5" name="Google Shape;485;p29"/>
                  <p:cNvSpPr/>
                  <p:nvPr/>
                </p:nvSpPr>
                <p:spPr>
                  <a:xfrm>
                    <a:off x="6175596" y="4770028"/>
                    <a:ext cx="10560" cy="97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60" h="9797" extrusionOk="0">
                        <a:moveTo>
                          <a:pt x="6496" y="0"/>
                        </a:moveTo>
                        <a:lnTo>
                          <a:pt x="866" y="5154"/>
                        </a:lnTo>
                        <a:cubicBezTo>
                          <a:pt x="-269" y="6198"/>
                          <a:pt x="-292" y="7992"/>
                          <a:pt x="820" y="9059"/>
                        </a:cubicBezTo>
                        <a:lnTo>
                          <a:pt x="820" y="9059"/>
                        </a:lnTo>
                        <a:cubicBezTo>
                          <a:pt x="1842" y="10036"/>
                          <a:pt x="3432" y="10036"/>
                          <a:pt x="4453" y="9104"/>
                        </a:cubicBezTo>
                        <a:lnTo>
                          <a:pt x="10560" y="3587"/>
                        </a:lnTo>
                        <a:lnTo>
                          <a:pt x="649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9"/>
                  <p:cNvSpPr/>
                  <p:nvPr/>
                </p:nvSpPr>
                <p:spPr>
                  <a:xfrm>
                    <a:off x="6182885" y="4775182"/>
                    <a:ext cx="10060" cy="10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60" h="10478" extrusionOk="0">
                        <a:moveTo>
                          <a:pt x="5429" y="23"/>
                        </a:moveTo>
                        <a:lnTo>
                          <a:pt x="570" y="6153"/>
                        </a:lnTo>
                        <a:cubicBezTo>
                          <a:pt x="-383" y="7379"/>
                          <a:pt x="-111" y="9150"/>
                          <a:pt x="1161" y="10013"/>
                        </a:cubicBezTo>
                        <a:lnTo>
                          <a:pt x="1161" y="10013"/>
                        </a:lnTo>
                        <a:cubicBezTo>
                          <a:pt x="2319" y="10807"/>
                          <a:pt x="3885" y="10558"/>
                          <a:pt x="4771" y="9468"/>
                        </a:cubicBezTo>
                        <a:lnTo>
                          <a:pt x="10060" y="2770"/>
                        </a:lnTo>
                        <a:lnTo>
                          <a:pt x="542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9"/>
                  <p:cNvSpPr/>
                  <p:nvPr/>
                </p:nvSpPr>
                <p:spPr>
                  <a:xfrm>
                    <a:off x="6190173" y="4779291"/>
                    <a:ext cx="10264" cy="104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4" h="10454" extrusionOk="0">
                        <a:moveTo>
                          <a:pt x="5407" y="23"/>
                        </a:moveTo>
                        <a:lnTo>
                          <a:pt x="570" y="6130"/>
                        </a:lnTo>
                        <a:cubicBezTo>
                          <a:pt x="-383" y="7356"/>
                          <a:pt x="-111" y="9127"/>
                          <a:pt x="1161" y="9989"/>
                        </a:cubicBezTo>
                        <a:lnTo>
                          <a:pt x="1161" y="9989"/>
                        </a:lnTo>
                        <a:cubicBezTo>
                          <a:pt x="2319" y="10784"/>
                          <a:pt x="3885" y="10534"/>
                          <a:pt x="4771" y="9445"/>
                        </a:cubicBezTo>
                        <a:lnTo>
                          <a:pt x="10265" y="2248"/>
                        </a:lnTo>
                        <a:lnTo>
                          <a:pt x="540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488" name="Google Shape;488;p29"/>
              <p:cNvSpPr/>
              <p:nvPr/>
            </p:nvSpPr>
            <p:spPr>
              <a:xfrm>
                <a:off x="6125139" y="4515099"/>
                <a:ext cx="57482" cy="237583"/>
              </a:xfrm>
              <a:custGeom>
                <a:avLst/>
                <a:gdLst/>
                <a:ahLst/>
                <a:cxnLst/>
                <a:rect l="l" t="t" r="r" b="b"/>
                <a:pathLst>
                  <a:path w="57482" h="237583" extrusionOk="0">
                    <a:moveTo>
                      <a:pt x="26962" y="77"/>
                    </a:moveTo>
                    <a:lnTo>
                      <a:pt x="26962" y="77"/>
                    </a:lnTo>
                    <a:cubicBezTo>
                      <a:pt x="11114" y="1054"/>
                      <a:pt x="-941" y="14608"/>
                      <a:pt x="58" y="30342"/>
                    </a:cubicBezTo>
                    <a:lnTo>
                      <a:pt x="12204" y="237583"/>
                    </a:lnTo>
                    <a:lnTo>
                      <a:pt x="53321" y="237583"/>
                    </a:lnTo>
                    <a:lnTo>
                      <a:pt x="57476" y="29161"/>
                    </a:lnTo>
                    <a:cubicBezTo>
                      <a:pt x="57839" y="12451"/>
                      <a:pt x="43740" y="-967"/>
                      <a:pt x="26962" y="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9" name="Google Shape;489;p29"/>
              <p:cNvSpPr/>
              <p:nvPr/>
            </p:nvSpPr>
            <p:spPr>
              <a:xfrm>
                <a:off x="5974399" y="4256550"/>
                <a:ext cx="84556" cy="164730"/>
              </a:xfrm>
              <a:custGeom>
                <a:avLst/>
                <a:gdLst/>
                <a:ahLst/>
                <a:cxnLst/>
                <a:rect l="l" t="t" r="r" b="b"/>
                <a:pathLst>
                  <a:path w="84556" h="164730" extrusionOk="0">
                    <a:moveTo>
                      <a:pt x="293" y="138910"/>
                    </a:moveTo>
                    <a:cubicBezTo>
                      <a:pt x="3744" y="118431"/>
                      <a:pt x="17821" y="43008"/>
                      <a:pt x="43272" y="9770"/>
                    </a:cubicBezTo>
                    <a:cubicBezTo>
                      <a:pt x="48948" y="2368"/>
                      <a:pt x="58779" y="-1582"/>
                      <a:pt x="68405" y="597"/>
                    </a:cubicBezTo>
                    <a:cubicBezTo>
                      <a:pt x="76851" y="2504"/>
                      <a:pt x="85138" y="8702"/>
                      <a:pt x="84524" y="25912"/>
                    </a:cubicBezTo>
                    <a:cubicBezTo>
                      <a:pt x="83412" y="57493"/>
                      <a:pt x="56463" y="109281"/>
                      <a:pt x="44134" y="148445"/>
                    </a:cubicBezTo>
                    <a:cubicBezTo>
                      <a:pt x="41115" y="158049"/>
                      <a:pt x="31761" y="164974"/>
                      <a:pt x="20931" y="164724"/>
                    </a:cubicBezTo>
                    <a:cubicBezTo>
                      <a:pt x="13711" y="164565"/>
                      <a:pt x="6264" y="161273"/>
                      <a:pt x="1655" y="150602"/>
                    </a:cubicBezTo>
                    <a:cubicBezTo>
                      <a:pt x="43" y="146878"/>
                      <a:pt x="-365" y="142815"/>
                      <a:pt x="316" y="13888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90" name="Google Shape;490;p29"/>
              <p:cNvGrpSpPr/>
              <p:nvPr/>
            </p:nvGrpSpPr>
            <p:grpSpPr>
              <a:xfrm>
                <a:off x="5974833" y="4349756"/>
                <a:ext cx="176366" cy="73271"/>
                <a:chOff x="5974833" y="4349756"/>
                <a:chExt cx="176366" cy="73271"/>
              </a:xfrm>
            </p:grpSpPr>
            <p:sp>
              <p:nvSpPr>
                <p:cNvPr id="491" name="Google Shape;491;p29"/>
                <p:cNvSpPr/>
                <p:nvPr/>
              </p:nvSpPr>
              <p:spPr>
                <a:xfrm>
                  <a:off x="5977838" y="4351217"/>
                  <a:ext cx="173361" cy="68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361" h="68472" extrusionOk="0">
                      <a:moveTo>
                        <a:pt x="172083" y="5713"/>
                      </a:moveTo>
                      <a:lnTo>
                        <a:pt x="172083" y="5713"/>
                      </a:lnTo>
                      <a:cubicBezTo>
                        <a:pt x="169745" y="1490"/>
                        <a:pt x="164636" y="-735"/>
                        <a:pt x="159414" y="219"/>
                      </a:cubicBezTo>
                      <a:lnTo>
                        <a:pt x="19468" y="27577"/>
                      </a:lnTo>
                      <a:cubicBezTo>
                        <a:pt x="5754" y="30097"/>
                        <a:pt x="-2192" y="40405"/>
                        <a:pt x="532" y="52778"/>
                      </a:cubicBezTo>
                      <a:lnTo>
                        <a:pt x="532" y="52778"/>
                      </a:lnTo>
                      <a:cubicBezTo>
                        <a:pt x="3166" y="64743"/>
                        <a:pt x="13678" y="70828"/>
                        <a:pt x="26778" y="67627"/>
                      </a:cubicBezTo>
                      <a:cubicBezTo>
                        <a:pt x="55408" y="60657"/>
                        <a:pt x="107423" y="47670"/>
                        <a:pt x="165999" y="21333"/>
                      </a:cubicBezTo>
                      <a:cubicBezTo>
                        <a:pt x="172424" y="18450"/>
                        <a:pt x="175194" y="11298"/>
                        <a:pt x="172083" y="5690"/>
                      </a:cubicBezTo>
                      <a:close/>
                    </a:path>
                  </a:pathLst>
                </a:custGeom>
                <a:solidFill>
                  <a:srgbClr val="EDA9A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2" name="Google Shape;492;p29"/>
                <p:cNvSpPr/>
                <p:nvPr/>
              </p:nvSpPr>
              <p:spPr>
                <a:xfrm>
                  <a:off x="5974833" y="4349756"/>
                  <a:ext cx="164009" cy="73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009" h="73271" extrusionOk="0">
                      <a:moveTo>
                        <a:pt x="154201" y="0"/>
                      </a:moveTo>
                      <a:lnTo>
                        <a:pt x="22337" y="25678"/>
                      </a:lnTo>
                      <a:cubicBezTo>
                        <a:pt x="7534" y="28380"/>
                        <a:pt x="-2433" y="41911"/>
                        <a:pt x="519" y="55261"/>
                      </a:cubicBezTo>
                      <a:lnTo>
                        <a:pt x="519" y="55261"/>
                      </a:lnTo>
                      <a:cubicBezTo>
                        <a:pt x="3357" y="68180"/>
                        <a:pt x="17206" y="75899"/>
                        <a:pt x="31350" y="72448"/>
                      </a:cubicBezTo>
                      <a:cubicBezTo>
                        <a:pt x="60502" y="65342"/>
                        <a:pt x="105206" y="54398"/>
                        <a:pt x="164009" y="28925"/>
                      </a:cubicBezTo>
                      <a:cubicBezTo>
                        <a:pt x="161353" y="20592"/>
                        <a:pt x="156903" y="7356"/>
                        <a:pt x="154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93" name="Google Shape;493;p29"/>
              <p:cNvGrpSpPr/>
              <p:nvPr/>
            </p:nvGrpSpPr>
            <p:grpSpPr>
              <a:xfrm>
                <a:off x="5865901" y="4197935"/>
                <a:ext cx="189103" cy="375094"/>
                <a:chOff x="5865901" y="4197935"/>
                <a:chExt cx="189103" cy="375094"/>
              </a:xfrm>
            </p:grpSpPr>
            <p:sp>
              <p:nvSpPr>
                <p:cNvPr id="494" name="Google Shape;494;p29"/>
                <p:cNvSpPr/>
                <p:nvPr/>
              </p:nvSpPr>
              <p:spPr>
                <a:xfrm>
                  <a:off x="5886441" y="4470314"/>
                  <a:ext cx="161630" cy="102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30" h="102715" extrusionOk="0">
                      <a:moveTo>
                        <a:pt x="15327" y="90589"/>
                      </a:moveTo>
                      <a:lnTo>
                        <a:pt x="50450" y="99125"/>
                      </a:lnTo>
                      <a:cubicBezTo>
                        <a:pt x="69044" y="103643"/>
                        <a:pt x="88569" y="103893"/>
                        <a:pt x="107277" y="99897"/>
                      </a:cubicBezTo>
                      <a:lnTo>
                        <a:pt x="143036" y="92223"/>
                      </a:lnTo>
                      <a:cubicBezTo>
                        <a:pt x="152004" y="90293"/>
                        <a:pt x="158452" y="83233"/>
                        <a:pt x="158815" y="74900"/>
                      </a:cubicBezTo>
                      <a:lnTo>
                        <a:pt x="161631" y="2157"/>
                      </a:lnTo>
                      <a:lnTo>
                        <a:pt x="978" y="0"/>
                      </a:lnTo>
                      <a:lnTo>
                        <a:pt x="2" y="72380"/>
                      </a:lnTo>
                      <a:cubicBezTo>
                        <a:pt x="-112" y="80871"/>
                        <a:pt x="6200" y="88386"/>
                        <a:pt x="15304" y="9058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95" name="Google Shape;495;p29"/>
                <p:cNvGrpSpPr/>
                <p:nvPr/>
              </p:nvGrpSpPr>
              <p:grpSpPr>
                <a:xfrm>
                  <a:off x="5944996" y="4197935"/>
                  <a:ext cx="35917" cy="61096"/>
                  <a:chOff x="5944996" y="4197935"/>
                  <a:chExt cx="35917" cy="61096"/>
                </a:xfrm>
              </p:grpSpPr>
              <p:sp>
                <p:nvSpPr>
                  <p:cNvPr id="496" name="Google Shape;496;p29"/>
                  <p:cNvSpPr/>
                  <p:nvPr/>
                </p:nvSpPr>
                <p:spPr>
                  <a:xfrm>
                    <a:off x="5944996" y="4197935"/>
                    <a:ext cx="35917" cy="6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917" h="61096" extrusionOk="0">
                        <a:moveTo>
                          <a:pt x="68" y="250"/>
                        </a:moveTo>
                        <a:lnTo>
                          <a:pt x="0" y="61096"/>
                        </a:lnTo>
                        <a:lnTo>
                          <a:pt x="35918" y="60642"/>
                        </a:lnTo>
                        <a:lnTo>
                          <a:pt x="35305" y="0"/>
                        </a:lnTo>
                        <a:lnTo>
                          <a:pt x="68" y="250"/>
                        </a:lnTo>
                        <a:close/>
                      </a:path>
                    </a:pathLst>
                  </a:custGeom>
                  <a:solidFill>
                    <a:srgbClr val="783F0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9"/>
                  <p:cNvSpPr/>
                  <p:nvPr/>
                </p:nvSpPr>
                <p:spPr>
                  <a:xfrm>
                    <a:off x="5945041" y="4202794"/>
                    <a:ext cx="35667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667" h="35054" extrusionOk="0">
                        <a:moveTo>
                          <a:pt x="0" y="8991"/>
                        </a:moveTo>
                        <a:lnTo>
                          <a:pt x="35668" y="35055"/>
                        </a:lnTo>
                        <a:lnTo>
                          <a:pt x="35441" y="0"/>
                        </a:lnTo>
                        <a:lnTo>
                          <a:pt x="0" y="8991"/>
                        </a:lnTo>
                        <a:close/>
                      </a:path>
                    </a:pathLst>
                  </a:custGeom>
                  <a:solidFill>
                    <a:srgbClr val="361C0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98" name="Google Shape;498;p29"/>
                <p:cNvSpPr/>
                <p:nvPr/>
              </p:nvSpPr>
              <p:spPr>
                <a:xfrm>
                  <a:off x="5865901" y="4235162"/>
                  <a:ext cx="189103" cy="242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103" h="242282" extrusionOk="0">
                      <a:moveTo>
                        <a:pt x="16682" y="67983"/>
                      </a:moveTo>
                      <a:cubicBezTo>
                        <a:pt x="16682" y="67983"/>
                        <a:pt x="22312" y="158912"/>
                        <a:pt x="23153" y="209292"/>
                      </a:cubicBezTo>
                      <a:cubicBezTo>
                        <a:pt x="23470" y="228500"/>
                        <a:pt x="19747" y="242440"/>
                        <a:pt x="19679" y="242281"/>
                      </a:cubicBezTo>
                      <a:cubicBezTo>
                        <a:pt x="19679" y="242281"/>
                        <a:pt x="185304" y="241736"/>
                        <a:pt x="185326" y="241078"/>
                      </a:cubicBezTo>
                      <a:lnTo>
                        <a:pt x="180672" y="209656"/>
                      </a:lnTo>
                      <a:lnTo>
                        <a:pt x="179514" y="66439"/>
                      </a:lnTo>
                      <a:cubicBezTo>
                        <a:pt x="191048" y="56155"/>
                        <a:pt x="193318" y="27502"/>
                        <a:pt x="179991" y="21713"/>
                      </a:cubicBezTo>
                      <a:lnTo>
                        <a:pt x="148841" y="11814"/>
                      </a:lnTo>
                      <a:cubicBezTo>
                        <a:pt x="143097" y="9067"/>
                        <a:pt x="136014" y="6637"/>
                        <a:pt x="128226" y="4685"/>
                      </a:cubicBezTo>
                      <a:cubicBezTo>
                        <a:pt x="96599" y="-3216"/>
                        <a:pt x="62884" y="-1332"/>
                        <a:pt x="33596" y="11927"/>
                      </a:cubicBezTo>
                      <a:lnTo>
                        <a:pt x="9643" y="19420"/>
                      </a:lnTo>
                      <a:cubicBezTo>
                        <a:pt x="-6522" y="25913"/>
                        <a:pt x="-1141" y="65849"/>
                        <a:pt x="16704" y="6796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499" name="Google Shape;499;p29"/>
              <p:cNvSpPr/>
              <p:nvPr/>
            </p:nvSpPr>
            <p:spPr>
              <a:xfrm>
                <a:off x="5820830" y="4253053"/>
                <a:ext cx="84556" cy="164730"/>
              </a:xfrm>
              <a:custGeom>
                <a:avLst/>
                <a:gdLst/>
                <a:ahLst/>
                <a:cxnLst/>
                <a:rect l="l" t="t" r="r" b="b"/>
                <a:pathLst>
                  <a:path w="84556" h="164730" extrusionOk="0">
                    <a:moveTo>
                      <a:pt x="293" y="138910"/>
                    </a:moveTo>
                    <a:cubicBezTo>
                      <a:pt x="3744" y="118431"/>
                      <a:pt x="17821" y="43008"/>
                      <a:pt x="43272" y="9770"/>
                    </a:cubicBezTo>
                    <a:cubicBezTo>
                      <a:pt x="48948" y="2368"/>
                      <a:pt x="58778" y="-1582"/>
                      <a:pt x="68405" y="597"/>
                    </a:cubicBezTo>
                    <a:cubicBezTo>
                      <a:pt x="76851" y="2505"/>
                      <a:pt x="85138" y="8703"/>
                      <a:pt x="84525" y="25912"/>
                    </a:cubicBezTo>
                    <a:cubicBezTo>
                      <a:pt x="83412" y="57493"/>
                      <a:pt x="56463" y="109281"/>
                      <a:pt x="44135" y="148445"/>
                    </a:cubicBezTo>
                    <a:cubicBezTo>
                      <a:pt x="41115" y="158049"/>
                      <a:pt x="31761" y="164974"/>
                      <a:pt x="20931" y="164724"/>
                    </a:cubicBezTo>
                    <a:cubicBezTo>
                      <a:pt x="13712" y="164565"/>
                      <a:pt x="6265" y="161273"/>
                      <a:pt x="1656" y="150602"/>
                    </a:cubicBezTo>
                    <a:cubicBezTo>
                      <a:pt x="44" y="146879"/>
                      <a:pt x="-365" y="142815"/>
                      <a:pt x="316" y="13888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0" name="Google Shape;500;p29"/>
              <p:cNvSpPr/>
              <p:nvPr/>
            </p:nvSpPr>
            <p:spPr>
              <a:xfrm>
                <a:off x="5928581" y="4232528"/>
                <a:ext cx="66999" cy="23980"/>
              </a:xfrm>
              <a:custGeom>
                <a:avLst/>
                <a:gdLst/>
                <a:ahLst/>
                <a:cxnLst/>
                <a:rect l="l" t="t" r="r" b="b"/>
                <a:pathLst>
                  <a:path w="66999" h="23980" extrusionOk="0">
                    <a:moveTo>
                      <a:pt x="66999" y="7705"/>
                    </a:moveTo>
                    <a:cubicBezTo>
                      <a:pt x="66999" y="7705"/>
                      <a:pt x="52424" y="1734"/>
                      <a:pt x="36803" y="167"/>
                    </a:cubicBezTo>
                    <a:cubicBezTo>
                      <a:pt x="25269" y="-991"/>
                      <a:pt x="7424" y="4208"/>
                      <a:pt x="0" y="5321"/>
                    </a:cubicBezTo>
                    <a:cubicBezTo>
                      <a:pt x="0" y="5321"/>
                      <a:pt x="12987" y="22440"/>
                      <a:pt x="32308" y="23620"/>
                    </a:cubicBezTo>
                    <a:cubicBezTo>
                      <a:pt x="32308" y="23620"/>
                      <a:pt x="66908" y="27798"/>
                      <a:pt x="66977" y="7705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1" name="Google Shape;501;p29"/>
              <p:cNvSpPr/>
              <p:nvPr/>
            </p:nvSpPr>
            <p:spPr>
              <a:xfrm>
                <a:off x="5912938" y="4180476"/>
                <a:ext cx="29106" cy="34192"/>
              </a:xfrm>
              <a:custGeom>
                <a:avLst/>
                <a:gdLst/>
                <a:ahLst/>
                <a:cxnLst/>
                <a:rect l="l" t="t" r="r" b="b"/>
                <a:pathLst>
                  <a:path w="29106" h="34192" extrusionOk="0">
                    <a:moveTo>
                      <a:pt x="0" y="6811"/>
                    </a:moveTo>
                    <a:cubicBezTo>
                      <a:pt x="0" y="6811"/>
                      <a:pt x="7878" y="27812"/>
                      <a:pt x="29106" y="34192"/>
                    </a:cubicBezTo>
                    <a:lnTo>
                      <a:pt x="21977" y="0"/>
                    </a:lnTo>
                    <a:lnTo>
                      <a:pt x="22" y="6811"/>
                    </a:lnTo>
                    <a:close/>
                  </a:path>
                </a:pathLst>
              </a:custGeom>
              <a:solidFill>
                <a:srgbClr val="D9A3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29"/>
              <p:cNvSpPr/>
              <p:nvPr/>
            </p:nvSpPr>
            <p:spPr>
              <a:xfrm>
                <a:off x="5986362" y="4185425"/>
                <a:ext cx="31717" cy="33306"/>
              </a:xfrm>
              <a:custGeom>
                <a:avLst/>
                <a:gdLst/>
                <a:ahLst/>
                <a:cxnLst/>
                <a:rect l="l" t="t" r="r" b="b"/>
                <a:pathLst>
                  <a:path w="31717" h="33306" extrusionOk="0">
                    <a:moveTo>
                      <a:pt x="31717" y="9013"/>
                    </a:moveTo>
                    <a:cubicBezTo>
                      <a:pt x="31717" y="9013"/>
                      <a:pt x="21751" y="29106"/>
                      <a:pt x="0" y="33306"/>
                    </a:cubicBezTo>
                    <a:lnTo>
                      <a:pt x="10558" y="0"/>
                    </a:lnTo>
                    <a:lnTo>
                      <a:pt x="31717" y="9013"/>
                    </a:lnTo>
                    <a:close/>
                  </a:path>
                </a:pathLst>
              </a:custGeom>
              <a:solidFill>
                <a:srgbClr val="D9A3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29"/>
              <p:cNvSpPr/>
              <p:nvPr/>
            </p:nvSpPr>
            <p:spPr>
              <a:xfrm rot="-1463078">
                <a:off x="5906939" y="4082257"/>
                <a:ext cx="119364" cy="119364"/>
              </a:xfrm>
              <a:custGeom>
                <a:avLst/>
                <a:gdLst/>
                <a:ahLst/>
                <a:cxnLst/>
                <a:rect l="l" t="t" r="r" b="b"/>
                <a:pathLst>
                  <a:path w="119468" h="119468" extrusionOk="0">
                    <a:moveTo>
                      <a:pt x="119468" y="59734"/>
                    </a:moveTo>
                    <a:cubicBezTo>
                      <a:pt x="119468" y="92724"/>
                      <a:pt x="92725" y="119468"/>
                      <a:pt x="59734" y="119468"/>
                    </a:cubicBezTo>
                    <a:cubicBezTo>
                      <a:pt x="26744" y="119468"/>
                      <a:pt x="0" y="92724"/>
                      <a:pt x="0" y="59734"/>
                    </a:cubicBezTo>
                    <a:cubicBezTo>
                      <a:pt x="0" y="26744"/>
                      <a:pt x="26744" y="0"/>
                      <a:pt x="59734" y="0"/>
                    </a:cubicBezTo>
                    <a:cubicBezTo>
                      <a:pt x="92724" y="0"/>
                      <a:pt x="119468" y="26744"/>
                      <a:pt x="119468" y="59734"/>
                    </a:cubicBezTo>
                    <a:close/>
                  </a:path>
                </a:pathLst>
              </a:custGeom>
              <a:solidFill>
                <a:srgbClr val="D9A3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29"/>
              <p:cNvSpPr/>
              <p:nvPr/>
            </p:nvSpPr>
            <p:spPr>
              <a:xfrm>
                <a:off x="6003686" y="4163751"/>
                <a:ext cx="25819" cy="32571"/>
              </a:xfrm>
              <a:custGeom>
                <a:avLst/>
                <a:gdLst/>
                <a:ahLst/>
                <a:cxnLst/>
                <a:rect l="l" t="t" r="r" b="b"/>
                <a:pathLst>
                  <a:path w="25819" h="32571" extrusionOk="0">
                    <a:moveTo>
                      <a:pt x="5631" y="4555"/>
                    </a:moveTo>
                    <a:cubicBezTo>
                      <a:pt x="5631" y="4555"/>
                      <a:pt x="10966" y="-3005"/>
                      <a:pt x="20910" y="1354"/>
                    </a:cubicBezTo>
                    <a:cubicBezTo>
                      <a:pt x="30854" y="5736"/>
                      <a:pt x="24997" y="30143"/>
                      <a:pt x="9604" y="32481"/>
                    </a:cubicBezTo>
                    <a:cubicBezTo>
                      <a:pt x="9604" y="32481"/>
                      <a:pt x="4086" y="33389"/>
                      <a:pt x="0" y="29439"/>
                    </a:cubicBezTo>
                    <a:cubicBezTo>
                      <a:pt x="0" y="29439"/>
                      <a:pt x="4677" y="11435"/>
                      <a:pt x="5631" y="4555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29"/>
              <p:cNvSpPr/>
              <p:nvPr/>
            </p:nvSpPr>
            <p:spPr>
              <a:xfrm>
                <a:off x="5920275" y="4092468"/>
                <a:ext cx="100672" cy="132157"/>
              </a:xfrm>
              <a:custGeom>
                <a:avLst/>
                <a:gdLst/>
                <a:ahLst/>
                <a:cxnLst/>
                <a:rect l="l" t="t" r="r" b="b"/>
                <a:pathLst>
                  <a:path w="100672" h="132157" extrusionOk="0">
                    <a:moveTo>
                      <a:pt x="100574" y="51976"/>
                    </a:moveTo>
                    <a:cubicBezTo>
                      <a:pt x="99871" y="65848"/>
                      <a:pt x="97123" y="92003"/>
                      <a:pt x="87588" y="108782"/>
                    </a:cubicBezTo>
                    <a:cubicBezTo>
                      <a:pt x="78642" y="124515"/>
                      <a:pt x="64770" y="132530"/>
                      <a:pt x="47152" y="132144"/>
                    </a:cubicBezTo>
                    <a:cubicBezTo>
                      <a:pt x="29534" y="131758"/>
                      <a:pt x="16774" y="124379"/>
                      <a:pt x="7375" y="102856"/>
                    </a:cubicBezTo>
                    <a:cubicBezTo>
                      <a:pt x="-2047" y="81333"/>
                      <a:pt x="246" y="47050"/>
                      <a:pt x="246" y="47050"/>
                    </a:cubicBezTo>
                    <a:cubicBezTo>
                      <a:pt x="246" y="47050"/>
                      <a:pt x="2812" y="-2490"/>
                      <a:pt x="52442" y="98"/>
                    </a:cubicBezTo>
                    <a:cubicBezTo>
                      <a:pt x="104706" y="2822"/>
                      <a:pt x="100597" y="51999"/>
                      <a:pt x="100597" y="51999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29"/>
              <p:cNvSpPr/>
              <p:nvPr/>
            </p:nvSpPr>
            <p:spPr>
              <a:xfrm>
                <a:off x="5913089" y="4090462"/>
                <a:ext cx="113367" cy="83566"/>
              </a:xfrm>
              <a:custGeom>
                <a:avLst/>
                <a:gdLst/>
                <a:ahLst/>
                <a:cxnLst/>
                <a:rect l="l" t="t" r="r" b="b"/>
                <a:pathLst>
                  <a:path w="113367" h="83566" extrusionOk="0">
                    <a:moveTo>
                      <a:pt x="85646" y="7531"/>
                    </a:moveTo>
                    <a:cubicBezTo>
                      <a:pt x="76225" y="4125"/>
                      <a:pt x="68460" y="356"/>
                      <a:pt x="60559" y="61"/>
                    </a:cubicBezTo>
                    <a:cubicBezTo>
                      <a:pt x="52658" y="-461"/>
                      <a:pt x="44553" y="2468"/>
                      <a:pt x="34835" y="4897"/>
                    </a:cubicBezTo>
                    <a:cubicBezTo>
                      <a:pt x="3663" y="12707"/>
                      <a:pt x="-197" y="49306"/>
                      <a:pt x="7" y="66742"/>
                    </a:cubicBezTo>
                    <a:lnTo>
                      <a:pt x="5615" y="77663"/>
                    </a:lnTo>
                    <a:lnTo>
                      <a:pt x="10451" y="53234"/>
                    </a:lnTo>
                    <a:cubicBezTo>
                      <a:pt x="10451" y="53234"/>
                      <a:pt x="34018" y="48352"/>
                      <a:pt x="40420" y="27442"/>
                    </a:cubicBezTo>
                    <a:cubicBezTo>
                      <a:pt x="46664" y="38680"/>
                      <a:pt x="81923" y="56548"/>
                      <a:pt x="95250" y="53756"/>
                    </a:cubicBezTo>
                    <a:lnTo>
                      <a:pt x="104128" y="83566"/>
                    </a:lnTo>
                    <a:cubicBezTo>
                      <a:pt x="104128" y="83566"/>
                      <a:pt x="109440" y="77413"/>
                      <a:pt x="112097" y="63859"/>
                    </a:cubicBezTo>
                    <a:cubicBezTo>
                      <a:pt x="114753" y="50305"/>
                      <a:pt x="116093" y="18542"/>
                      <a:pt x="85692" y="7508"/>
                    </a:cubicBezTo>
                    <a:close/>
                  </a:path>
                </a:pathLst>
              </a:custGeom>
              <a:solidFill>
                <a:srgbClr val="D9A3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29"/>
              <p:cNvSpPr/>
              <p:nvPr/>
            </p:nvSpPr>
            <p:spPr>
              <a:xfrm>
                <a:off x="5957778" y="4195733"/>
                <a:ext cx="26677" cy="8508"/>
              </a:xfrm>
              <a:custGeom>
                <a:avLst/>
                <a:gdLst/>
                <a:ahLst/>
                <a:cxnLst/>
                <a:rect l="l" t="t" r="r" b="b"/>
                <a:pathLst>
                  <a:path w="26677" h="8508" extrusionOk="0">
                    <a:moveTo>
                      <a:pt x="0" y="0"/>
                    </a:moveTo>
                    <a:cubicBezTo>
                      <a:pt x="0" y="0"/>
                      <a:pt x="295" y="7833"/>
                      <a:pt x="12941" y="8469"/>
                    </a:cubicBezTo>
                    <a:cubicBezTo>
                      <a:pt x="25587" y="9127"/>
                      <a:pt x="26677" y="1385"/>
                      <a:pt x="26677" y="138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29"/>
              <p:cNvSpPr/>
              <p:nvPr/>
            </p:nvSpPr>
            <p:spPr>
              <a:xfrm>
                <a:off x="5973553" y="4081010"/>
                <a:ext cx="67943" cy="54761"/>
              </a:xfrm>
              <a:custGeom>
                <a:avLst/>
                <a:gdLst/>
                <a:ahLst/>
                <a:cxnLst/>
                <a:rect l="l" t="t" r="r" b="b"/>
                <a:pathLst>
                  <a:path w="67943" h="54761" extrusionOk="0">
                    <a:moveTo>
                      <a:pt x="118" y="1793"/>
                    </a:moveTo>
                    <a:cubicBezTo>
                      <a:pt x="118" y="1793"/>
                      <a:pt x="28861" y="12873"/>
                      <a:pt x="63507" y="0"/>
                    </a:cubicBezTo>
                    <a:cubicBezTo>
                      <a:pt x="63507" y="0"/>
                      <a:pt x="79627" y="23771"/>
                      <a:pt x="50407" y="54762"/>
                    </a:cubicBezTo>
                    <a:cubicBezTo>
                      <a:pt x="50407" y="54762"/>
                      <a:pt x="-2833" y="33284"/>
                      <a:pt x="118" y="1771"/>
                    </a:cubicBezTo>
                    <a:close/>
                  </a:path>
                </a:pathLst>
              </a:custGeom>
              <a:solidFill>
                <a:srgbClr val="D9A3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09" name="Google Shape;509;p29"/>
              <p:cNvGrpSpPr/>
              <p:nvPr/>
            </p:nvGrpSpPr>
            <p:grpSpPr>
              <a:xfrm>
                <a:off x="5902589" y="4155709"/>
                <a:ext cx="27728" cy="35389"/>
                <a:chOff x="5902589" y="4155709"/>
                <a:chExt cx="27728" cy="35389"/>
              </a:xfrm>
            </p:grpSpPr>
            <p:sp>
              <p:nvSpPr>
                <p:cNvPr id="510" name="Google Shape;510;p29"/>
                <p:cNvSpPr/>
                <p:nvPr/>
              </p:nvSpPr>
              <p:spPr>
                <a:xfrm>
                  <a:off x="5902589" y="4155709"/>
                  <a:ext cx="27728" cy="35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28" h="35389" extrusionOk="0">
                      <a:moveTo>
                        <a:pt x="26219" y="12484"/>
                      </a:moveTo>
                      <a:cubicBezTo>
                        <a:pt x="28512" y="20930"/>
                        <a:pt x="29692" y="33100"/>
                        <a:pt x="18295" y="35256"/>
                      </a:cubicBezTo>
                      <a:cubicBezTo>
                        <a:pt x="10349" y="36755"/>
                        <a:pt x="3038" y="25335"/>
                        <a:pt x="722" y="16889"/>
                      </a:cubicBezTo>
                      <a:cubicBezTo>
                        <a:pt x="-1570" y="8443"/>
                        <a:pt x="1653" y="1927"/>
                        <a:pt x="9577" y="292"/>
                      </a:cubicBezTo>
                      <a:cubicBezTo>
                        <a:pt x="17501" y="-1342"/>
                        <a:pt x="23903" y="4038"/>
                        <a:pt x="26196" y="12484"/>
                      </a:cubicBezTo>
                      <a:close/>
                    </a:path>
                  </a:pathLst>
                </a:custGeom>
                <a:solidFill>
                  <a:srgbClr val="783F0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1" name="Google Shape;511;p29"/>
                <p:cNvSpPr/>
                <p:nvPr/>
              </p:nvSpPr>
              <p:spPr>
                <a:xfrm>
                  <a:off x="5912052" y="4166127"/>
                  <a:ext cx="8778" cy="14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8" h="14462" extrusionOk="0">
                      <a:moveTo>
                        <a:pt x="0" y="0"/>
                      </a:moveTo>
                      <a:cubicBezTo>
                        <a:pt x="0" y="0"/>
                        <a:pt x="9195" y="1498"/>
                        <a:pt x="8764" y="14462"/>
                      </a:cubicBezTo>
                    </a:path>
                  </a:pathLst>
                </a:custGeom>
                <a:solidFill>
                  <a:srgbClr val="361C02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12" name="Google Shape;512;p29"/>
              <p:cNvGrpSpPr/>
              <p:nvPr/>
            </p:nvGrpSpPr>
            <p:grpSpPr>
              <a:xfrm>
                <a:off x="5942054" y="4144681"/>
                <a:ext cx="61706" cy="44518"/>
                <a:chOff x="5942054" y="4144681"/>
                <a:chExt cx="61706" cy="44518"/>
              </a:xfrm>
            </p:grpSpPr>
            <p:grpSp>
              <p:nvGrpSpPr>
                <p:cNvPr id="513" name="Google Shape;513;p29"/>
                <p:cNvGrpSpPr/>
                <p:nvPr/>
              </p:nvGrpSpPr>
              <p:grpSpPr>
                <a:xfrm>
                  <a:off x="5947253" y="4144681"/>
                  <a:ext cx="56507" cy="29359"/>
                  <a:chOff x="5947253" y="4144681"/>
                  <a:chExt cx="56507" cy="29359"/>
                </a:xfrm>
              </p:grpSpPr>
              <p:sp>
                <p:nvSpPr>
                  <p:cNvPr id="514" name="Google Shape;514;p29"/>
                  <p:cNvSpPr/>
                  <p:nvPr/>
                </p:nvSpPr>
                <p:spPr>
                  <a:xfrm>
                    <a:off x="5947253" y="4144681"/>
                    <a:ext cx="18486" cy="82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86" h="8282" extrusionOk="0">
                        <a:moveTo>
                          <a:pt x="1489" y="7437"/>
                        </a:moveTo>
                        <a:cubicBezTo>
                          <a:pt x="1081" y="7188"/>
                          <a:pt x="718" y="6824"/>
                          <a:pt x="445" y="6370"/>
                        </a:cubicBezTo>
                        <a:cubicBezTo>
                          <a:pt x="-440" y="4894"/>
                          <a:pt x="36" y="2987"/>
                          <a:pt x="1512" y="2125"/>
                        </a:cubicBezTo>
                        <a:cubicBezTo>
                          <a:pt x="1853" y="1920"/>
                          <a:pt x="10139" y="-2938"/>
                          <a:pt x="17314" y="2760"/>
                        </a:cubicBezTo>
                        <a:cubicBezTo>
                          <a:pt x="18653" y="3827"/>
                          <a:pt x="18881" y="5780"/>
                          <a:pt x="17814" y="7119"/>
                        </a:cubicBezTo>
                        <a:cubicBezTo>
                          <a:pt x="16747" y="8459"/>
                          <a:pt x="14794" y="8663"/>
                          <a:pt x="13454" y="7619"/>
                        </a:cubicBezTo>
                        <a:cubicBezTo>
                          <a:pt x="9617" y="4554"/>
                          <a:pt x="4759" y="7415"/>
                          <a:pt x="4713" y="7437"/>
                        </a:cubicBezTo>
                        <a:cubicBezTo>
                          <a:pt x="3692" y="8050"/>
                          <a:pt x="2466" y="8005"/>
                          <a:pt x="1512" y="7437"/>
                        </a:cubicBezTo>
                        <a:close/>
                      </a:path>
                    </a:pathLst>
                  </a:custGeom>
                  <a:solidFill>
                    <a:srgbClr val="D9A33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9"/>
                  <p:cNvSpPr/>
                  <p:nvPr/>
                </p:nvSpPr>
                <p:spPr>
                  <a:xfrm>
                    <a:off x="5987178" y="4148517"/>
                    <a:ext cx="16582" cy="79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82" h="7985" extrusionOk="0">
                        <a:moveTo>
                          <a:pt x="13896" y="7961"/>
                        </a:moveTo>
                        <a:cubicBezTo>
                          <a:pt x="13011" y="8074"/>
                          <a:pt x="12080" y="7802"/>
                          <a:pt x="11376" y="7121"/>
                        </a:cubicBezTo>
                        <a:cubicBezTo>
                          <a:pt x="9492" y="5304"/>
                          <a:pt x="5359" y="6621"/>
                          <a:pt x="4360" y="7075"/>
                        </a:cubicBezTo>
                        <a:cubicBezTo>
                          <a:pt x="2817" y="7779"/>
                          <a:pt x="978" y="7075"/>
                          <a:pt x="274" y="5509"/>
                        </a:cubicBezTo>
                        <a:cubicBezTo>
                          <a:pt x="-430" y="3942"/>
                          <a:pt x="274" y="2103"/>
                          <a:pt x="1818" y="1422"/>
                        </a:cubicBezTo>
                        <a:cubicBezTo>
                          <a:pt x="4973" y="-8"/>
                          <a:pt x="11444" y="-1348"/>
                          <a:pt x="15621" y="2648"/>
                        </a:cubicBezTo>
                        <a:cubicBezTo>
                          <a:pt x="16848" y="3829"/>
                          <a:pt x="16916" y="5781"/>
                          <a:pt x="15735" y="7030"/>
                        </a:cubicBezTo>
                        <a:cubicBezTo>
                          <a:pt x="15236" y="7575"/>
                          <a:pt x="14577" y="7870"/>
                          <a:pt x="13896" y="7961"/>
                        </a:cubicBezTo>
                        <a:close/>
                      </a:path>
                    </a:pathLst>
                  </a:custGeom>
                  <a:solidFill>
                    <a:srgbClr val="D9A33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9"/>
                  <p:cNvSpPr/>
                  <p:nvPr/>
                </p:nvSpPr>
                <p:spPr>
                  <a:xfrm>
                    <a:off x="5950301" y="4157214"/>
                    <a:ext cx="8279" cy="136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9" h="13692" extrusionOk="0">
                        <a:moveTo>
                          <a:pt x="8249" y="7232"/>
                        </a:moveTo>
                        <a:cubicBezTo>
                          <a:pt x="7886" y="11001"/>
                          <a:pt x="5774" y="13907"/>
                          <a:pt x="3504" y="13680"/>
                        </a:cubicBezTo>
                        <a:cubicBezTo>
                          <a:pt x="1234" y="13476"/>
                          <a:pt x="-311" y="10229"/>
                          <a:pt x="53" y="6460"/>
                        </a:cubicBezTo>
                        <a:cubicBezTo>
                          <a:pt x="393" y="2692"/>
                          <a:pt x="2527" y="-215"/>
                          <a:pt x="4775" y="12"/>
                        </a:cubicBezTo>
                        <a:cubicBezTo>
                          <a:pt x="7045" y="217"/>
                          <a:pt x="8590" y="3463"/>
                          <a:pt x="8226" y="723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9"/>
                  <p:cNvSpPr/>
                  <p:nvPr/>
                </p:nvSpPr>
                <p:spPr>
                  <a:xfrm>
                    <a:off x="5990736" y="4160348"/>
                    <a:ext cx="8279" cy="136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9" h="13692" extrusionOk="0">
                        <a:moveTo>
                          <a:pt x="8249" y="7232"/>
                        </a:moveTo>
                        <a:cubicBezTo>
                          <a:pt x="7909" y="11001"/>
                          <a:pt x="5774" y="13907"/>
                          <a:pt x="3504" y="13680"/>
                        </a:cubicBezTo>
                        <a:cubicBezTo>
                          <a:pt x="1234" y="13476"/>
                          <a:pt x="-310" y="10229"/>
                          <a:pt x="53" y="6460"/>
                        </a:cubicBezTo>
                        <a:cubicBezTo>
                          <a:pt x="394" y="2692"/>
                          <a:pt x="2528" y="-215"/>
                          <a:pt x="4776" y="12"/>
                        </a:cubicBezTo>
                        <a:cubicBezTo>
                          <a:pt x="7046" y="217"/>
                          <a:pt x="8590" y="3463"/>
                          <a:pt x="8227" y="723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8" name="Google Shape;518;p29"/>
                <p:cNvGrpSpPr/>
                <p:nvPr/>
              </p:nvGrpSpPr>
              <p:grpSpPr>
                <a:xfrm>
                  <a:off x="5942054" y="4173569"/>
                  <a:ext cx="61327" cy="15630"/>
                  <a:chOff x="5942054" y="4173569"/>
                  <a:chExt cx="61327" cy="15630"/>
                </a:xfrm>
              </p:grpSpPr>
              <p:sp>
                <p:nvSpPr>
                  <p:cNvPr id="519" name="Google Shape;519;p29"/>
                  <p:cNvSpPr/>
                  <p:nvPr/>
                </p:nvSpPr>
                <p:spPr>
                  <a:xfrm>
                    <a:off x="5942054" y="4173569"/>
                    <a:ext cx="15759" cy="12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59" h="12292" extrusionOk="0">
                        <a:moveTo>
                          <a:pt x="15747" y="6725"/>
                        </a:moveTo>
                        <a:cubicBezTo>
                          <a:pt x="15497" y="10108"/>
                          <a:pt x="11774" y="12583"/>
                          <a:pt x="7437" y="12265"/>
                        </a:cubicBezTo>
                        <a:cubicBezTo>
                          <a:pt x="3101" y="11947"/>
                          <a:pt x="-236" y="8950"/>
                          <a:pt x="13" y="5567"/>
                        </a:cubicBezTo>
                        <a:cubicBezTo>
                          <a:pt x="263" y="2185"/>
                          <a:pt x="3986" y="-290"/>
                          <a:pt x="8323" y="27"/>
                        </a:cubicBezTo>
                        <a:cubicBezTo>
                          <a:pt x="12659" y="345"/>
                          <a:pt x="15997" y="3342"/>
                          <a:pt x="15747" y="6725"/>
                        </a:cubicBezTo>
                        <a:close/>
                      </a:path>
                    </a:pathLst>
                  </a:custGeom>
                  <a:solidFill>
                    <a:srgbClr val="361C0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0" name="Google Shape;520;p29"/>
                  <p:cNvSpPr/>
                  <p:nvPr/>
                </p:nvSpPr>
                <p:spPr>
                  <a:xfrm>
                    <a:off x="5987621" y="4176907"/>
                    <a:ext cx="15760" cy="12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60" h="12292" extrusionOk="0">
                        <a:moveTo>
                          <a:pt x="15747" y="6725"/>
                        </a:moveTo>
                        <a:cubicBezTo>
                          <a:pt x="15497" y="10108"/>
                          <a:pt x="11774" y="12583"/>
                          <a:pt x="7437" y="12265"/>
                        </a:cubicBezTo>
                        <a:cubicBezTo>
                          <a:pt x="3101" y="11947"/>
                          <a:pt x="-237" y="8950"/>
                          <a:pt x="13" y="5567"/>
                        </a:cubicBezTo>
                        <a:cubicBezTo>
                          <a:pt x="263" y="2184"/>
                          <a:pt x="3986" y="-290"/>
                          <a:pt x="8323" y="27"/>
                        </a:cubicBezTo>
                        <a:cubicBezTo>
                          <a:pt x="12659" y="345"/>
                          <a:pt x="15997" y="3342"/>
                          <a:pt x="15747" y="6725"/>
                        </a:cubicBezTo>
                        <a:close/>
                      </a:path>
                    </a:pathLst>
                  </a:custGeom>
                  <a:solidFill>
                    <a:srgbClr val="361C0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21" name="Google Shape;521;p29"/>
                <p:cNvSpPr/>
                <p:nvPr/>
              </p:nvSpPr>
              <p:spPr>
                <a:xfrm>
                  <a:off x="5970992" y="4169828"/>
                  <a:ext cx="7795" cy="18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95" h="18049" extrusionOk="0">
                      <a:moveTo>
                        <a:pt x="2021" y="0"/>
                      </a:moveTo>
                      <a:cubicBezTo>
                        <a:pt x="2475" y="2043"/>
                        <a:pt x="2702" y="3928"/>
                        <a:pt x="3156" y="5585"/>
                      </a:cubicBezTo>
                      <a:cubicBezTo>
                        <a:pt x="3587" y="7265"/>
                        <a:pt x="4200" y="8537"/>
                        <a:pt x="5245" y="9263"/>
                      </a:cubicBezTo>
                      <a:cubicBezTo>
                        <a:pt x="5495" y="9467"/>
                        <a:pt x="5835" y="9626"/>
                        <a:pt x="6175" y="9785"/>
                      </a:cubicBezTo>
                      <a:cubicBezTo>
                        <a:pt x="6425" y="9876"/>
                        <a:pt x="7265" y="10058"/>
                        <a:pt x="7674" y="10989"/>
                      </a:cubicBezTo>
                      <a:cubicBezTo>
                        <a:pt x="7969" y="11920"/>
                        <a:pt x="7651" y="12396"/>
                        <a:pt x="7515" y="12714"/>
                      </a:cubicBezTo>
                      <a:cubicBezTo>
                        <a:pt x="6788" y="13918"/>
                        <a:pt x="5994" y="14440"/>
                        <a:pt x="5177" y="15098"/>
                      </a:cubicBezTo>
                      <a:cubicBezTo>
                        <a:pt x="3565" y="16301"/>
                        <a:pt x="1839" y="17278"/>
                        <a:pt x="0" y="18049"/>
                      </a:cubicBezTo>
                      <a:cubicBezTo>
                        <a:pt x="1294" y="16551"/>
                        <a:pt x="2657" y="15143"/>
                        <a:pt x="3860" y="13713"/>
                      </a:cubicBezTo>
                      <a:cubicBezTo>
                        <a:pt x="4155" y="13350"/>
                        <a:pt x="4450" y="12987"/>
                        <a:pt x="4700" y="12623"/>
                      </a:cubicBezTo>
                      <a:cubicBezTo>
                        <a:pt x="4950" y="12283"/>
                        <a:pt x="5199" y="11897"/>
                        <a:pt x="5245" y="11670"/>
                      </a:cubicBezTo>
                      <a:cubicBezTo>
                        <a:pt x="5313" y="11556"/>
                        <a:pt x="5154" y="11533"/>
                        <a:pt x="5245" y="12010"/>
                      </a:cubicBezTo>
                      <a:cubicBezTo>
                        <a:pt x="5449" y="12487"/>
                        <a:pt x="5767" y="12464"/>
                        <a:pt x="5562" y="12464"/>
                      </a:cubicBezTo>
                      <a:cubicBezTo>
                        <a:pt x="4972" y="12374"/>
                        <a:pt x="4360" y="12260"/>
                        <a:pt x="3769" y="11965"/>
                      </a:cubicBezTo>
                      <a:cubicBezTo>
                        <a:pt x="2589" y="11443"/>
                        <a:pt x="1612" y="10398"/>
                        <a:pt x="1067" y="9309"/>
                      </a:cubicBezTo>
                      <a:cubicBezTo>
                        <a:pt x="499" y="8219"/>
                        <a:pt x="295" y="7061"/>
                        <a:pt x="250" y="5971"/>
                      </a:cubicBezTo>
                      <a:cubicBezTo>
                        <a:pt x="250" y="3791"/>
                        <a:pt x="772" y="1726"/>
                        <a:pt x="1998" y="0"/>
                      </a:cubicBezTo>
                      <a:close/>
                    </a:path>
                  </a:pathLst>
                </a:custGeom>
                <a:solidFill>
                  <a:srgbClr val="361C0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522" name="Google Shape;522;p29"/>
              <p:cNvSpPr/>
              <p:nvPr/>
            </p:nvSpPr>
            <p:spPr>
              <a:xfrm>
                <a:off x="5886448" y="4501747"/>
                <a:ext cx="226208" cy="78204"/>
              </a:xfrm>
              <a:custGeom>
                <a:avLst/>
                <a:gdLst/>
                <a:ahLst/>
                <a:cxnLst/>
                <a:rect l="l" t="t" r="r" b="b"/>
                <a:pathLst>
                  <a:path w="226208" h="78204" extrusionOk="0">
                    <a:moveTo>
                      <a:pt x="226057" y="49802"/>
                    </a:moveTo>
                    <a:lnTo>
                      <a:pt x="226057" y="49802"/>
                    </a:lnTo>
                    <a:cubicBezTo>
                      <a:pt x="227783" y="32751"/>
                      <a:pt x="214523" y="17539"/>
                      <a:pt x="196247" y="15655"/>
                    </a:cubicBezTo>
                    <a:lnTo>
                      <a:pt x="46537" y="239"/>
                    </a:lnTo>
                    <a:cubicBezTo>
                      <a:pt x="22880" y="-2190"/>
                      <a:pt x="1811" y="14179"/>
                      <a:pt x="108" y="36316"/>
                    </a:cubicBezTo>
                    <a:lnTo>
                      <a:pt x="108" y="36316"/>
                    </a:lnTo>
                    <a:cubicBezTo>
                      <a:pt x="-1618" y="58951"/>
                      <a:pt x="17590" y="78204"/>
                      <a:pt x="41928" y="78204"/>
                    </a:cubicBezTo>
                    <a:lnTo>
                      <a:pt x="192546" y="78204"/>
                    </a:lnTo>
                    <a:cubicBezTo>
                      <a:pt x="209892" y="78204"/>
                      <a:pt x="224400" y="65899"/>
                      <a:pt x="226034" y="4980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23" name="Google Shape;523;p29"/>
              <p:cNvGrpSpPr/>
              <p:nvPr/>
            </p:nvGrpSpPr>
            <p:grpSpPr>
              <a:xfrm>
                <a:off x="6060186" y="4730180"/>
                <a:ext cx="89606" cy="74425"/>
                <a:chOff x="6060186" y="4730180"/>
                <a:chExt cx="89606" cy="74425"/>
              </a:xfrm>
            </p:grpSpPr>
            <p:sp>
              <p:nvSpPr>
                <p:cNvPr id="524" name="Google Shape;524;p29"/>
                <p:cNvSpPr/>
                <p:nvPr/>
              </p:nvSpPr>
              <p:spPr>
                <a:xfrm rot="-10791406">
                  <a:off x="6064654" y="4730214"/>
                  <a:ext cx="27131" cy="46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31" h="46043" extrusionOk="0">
                      <a:moveTo>
                        <a:pt x="0" y="0"/>
                      </a:moveTo>
                      <a:lnTo>
                        <a:pt x="27131" y="0"/>
                      </a:lnTo>
                      <a:lnTo>
                        <a:pt x="27131" y="39414"/>
                      </a:lnTo>
                      <a:cubicBezTo>
                        <a:pt x="27131" y="43069"/>
                        <a:pt x="24157" y="46044"/>
                        <a:pt x="20502" y="46044"/>
                      </a:cubicBezTo>
                      <a:lnTo>
                        <a:pt x="6652" y="46044"/>
                      </a:lnTo>
                      <a:cubicBezTo>
                        <a:pt x="2997" y="46044"/>
                        <a:pt x="23" y="43069"/>
                        <a:pt x="23" y="39414"/>
                      </a:cubicBezTo>
                      <a:lnTo>
                        <a:pt x="23" y="0"/>
                      </a:lnTo>
                      <a:lnTo>
                        <a:pt x="23" y="0"/>
                      </a:lnTo>
                      <a:close/>
                    </a:path>
                  </a:pathLst>
                </a:custGeom>
                <a:solidFill>
                  <a:srgbClr val="582B0A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25" name="Google Shape;525;p29"/>
                <p:cNvGrpSpPr/>
                <p:nvPr/>
              </p:nvGrpSpPr>
              <p:grpSpPr>
                <a:xfrm>
                  <a:off x="6060186" y="4761747"/>
                  <a:ext cx="89606" cy="42858"/>
                  <a:chOff x="6060186" y="4761747"/>
                  <a:chExt cx="89606" cy="42858"/>
                </a:xfrm>
              </p:grpSpPr>
              <p:sp>
                <p:nvSpPr>
                  <p:cNvPr id="526" name="Google Shape;526;p29"/>
                  <p:cNvSpPr/>
                  <p:nvPr/>
                </p:nvSpPr>
                <p:spPr>
                  <a:xfrm>
                    <a:off x="6060186" y="4761747"/>
                    <a:ext cx="89606" cy="4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606" h="42835" extrusionOk="0">
                        <a:moveTo>
                          <a:pt x="88736" y="42836"/>
                        </a:moveTo>
                        <a:lnTo>
                          <a:pt x="1212" y="42518"/>
                        </a:lnTo>
                        <a:cubicBezTo>
                          <a:pt x="577" y="41338"/>
                          <a:pt x="214" y="39658"/>
                          <a:pt x="77" y="37660"/>
                        </a:cubicBezTo>
                        <a:cubicBezTo>
                          <a:pt x="-445" y="30258"/>
                          <a:pt x="1848" y="6306"/>
                          <a:pt x="1871" y="5534"/>
                        </a:cubicBezTo>
                        <a:cubicBezTo>
                          <a:pt x="1871" y="-551"/>
                          <a:pt x="4436" y="516"/>
                          <a:pt x="4436" y="516"/>
                        </a:cubicBezTo>
                        <a:cubicBezTo>
                          <a:pt x="20602" y="9507"/>
                          <a:pt x="32317" y="-2617"/>
                          <a:pt x="34860" y="539"/>
                        </a:cubicBezTo>
                        <a:cubicBezTo>
                          <a:pt x="34860" y="539"/>
                          <a:pt x="36426" y="2355"/>
                          <a:pt x="43351" y="8622"/>
                        </a:cubicBezTo>
                        <a:cubicBezTo>
                          <a:pt x="50276" y="14888"/>
                          <a:pt x="62082" y="19065"/>
                          <a:pt x="72117" y="23311"/>
                        </a:cubicBezTo>
                        <a:cubicBezTo>
                          <a:pt x="85081" y="28782"/>
                          <a:pt x="88759" y="34232"/>
                          <a:pt x="89462" y="37955"/>
                        </a:cubicBezTo>
                        <a:cubicBezTo>
                          <a:pt x="90030" y="40906"/>
                          <a:pt x="88736" y="42814"/>
                          <a:pt x="88736" y="4281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7" name="Google Shape;527;p29"/>
                  <p:cNvSpPr/>
                  <p:nvPr/>
                </p:nvSpPr>
                <p:spPr>
                  <a:xfrm>
                    <a:off x="6060264" y="4799407"/>
                    <a:ext cx="89528" cy="5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528" h="5198" extrusionOk="0">
                        <a:moveTo>
                          <a:pt x="88659" y="5176"/>
                        </a:moveTo>
                        <a:lnTo>
                          <a:pt x="1135" y="4858"/>
                        </a:lnTo>
                        <a:cubicBezTo>
                          <a:pt x="499" y="3678"/>
                          <a:pt x="136" y="1998"/>
                          <a:pt x="0" y="0"/>
                        </a:cubicBezTo>
                        <a:lnTo>
                          <a:pt x="89385" y="340"/>
                        </a:lnTo>
                        <a:cubicBezTo>
                          <a:pt x="89953" y="3292"/>
                          <a:pt x="88659" y="5199"/>
                          <a:pt x="88659" y="5199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8" name="Google Shape;528;p29"/>
                  <p:cNvSpPr/>
                  <p:nvPr/>
                </p:nvSpPr>
                <p:spPr>
                  <a:xfrm>
                    <a:off x="6094526" y="4768076"/>
                    <a:ext cx="10577" cy="98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77" h="9805" extrusionOk="0">
                        <a:moveTo>
                          <a:pt x="6536" y="23"/>
                        </a:moveTo>
                        <a:lnTo>
                          <a:pt x="883" y="5154"/>
                        </a:lnTo>
                        <a:cubicBezTo>
                          <a:pt x="-275" y="6198"/>
                          <a:pt x="-298" y="7992"/>
                          <a:pt x="837" y="9059"/>
                        </a:cubicBezTo>
                        <a:lnTo>
                          <a:pt x="837" y="9059"/>
                        </a:lnTo>
                        <a:cubicBezTo>
                          <a:pt x="1859" y="10035"/>
                          <a:pt x="3449" y="10058"/>
                          <a:pt x="4470" y="9104"/>
                        </a:cubicBezTo>
                        <a:lnTo>
                          <a:pt x="10577" y="3587"/>
                        </a:lnTo>
                        <a:lnTo>
                          <a:pt x="6513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9"/>
                  <p:cNvSpPr/>
                  <p:nvPr/>
                </p:nvSpPr>
                <p:spPr>
                  <a:xfrm>
                    <a:off x="6101825" y="4773252"/>
                    <a:ext cx="10090" cy="104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0" h="10462" extrusionOk="0">
                        <a:moveTo>
                          <a:pt x="5436" y="23"/>
                        </a:moveTo>
                        <a:lnTo>
                          <a:pt x="577" y="6130"/>
                        </a:lnTo>
                        <a:cubicBezTo>
                          <a:pt x="-377" y="7333"/>
                          <a:pt x="-127" y="9127"/>
                          <a:pt x="1168" y="9989"/>
                        </a:cubicBezTo>
                        <a:lnTo>
                          <a:pt x="1168" y="9989"/>
                        </a:lnTo>
                        <a:cubicBezTo>
                          <a:pt x="2325" y="10784"/>
                          <a:pt x="3892" y="10557"/>
                          <a:pt x="4777" y="9467"/>
                        </a:cubicBezTo>
                        <a:lnTo>
                          <a:pt x="10090" y="2793"/>
                        </a:lnTo>
                        <a:lnTo>
                          <a:pt x="545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9"/>
                  <p:cNvSpPr/>
                  <p:nvPr/>
                </p:nvSpPr>
                <p:spPr>
                  <a:xfrm>
                    <a:off x="6109113" y="4777407"/>
                    <a:ext cx="10294" cy="104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94" h="10417" extrusionOk="0">
                        <a:moveTo>
                          <a:pt x="5413" y="0"/>
                        </a:moveTo>
                        <a:lnTo>
                          <a:pt x="577" y="6085"/>
                        </a:lnTo>
                        <a:cubicBezTo>
                          <a:pt x="-376" y="7288"/>
                          <a:pt x="-127" y="9082"/>
                          <a:pt x="1167" y="9945"/>
                        </a:cubicBezTo>
                        <a:lnTo>
                          <a:pt x="1167" y="9945"/>
                        </a:lnTo>
                        <a:cubicBezTo>
                          <a:pt x="2325" y="10739"/>
                          <a:pt x="3892" y="10512"/>
                          <a:pt x="4777" y="9422"/>
                        </a:cubicBezTo>
                        <a:lnTo>
                          <a:pt x="10294" y="2248"/>
                        </a:lnTo>
                        <a:lnTo>
                          <a:pt x="5435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531" name="Google Shape;531;p29"/>
              <p:cNvSpPr/>
              <p:nvPr/>
            </p:nvSpPr>
            <p:spPr>
              <a:xfrm>
                <a:off x="6055807" y="4517738"/>
                <a:ext cx="59980" cy="234967"/>
              </a:xfrm>
              <a:custGeom>
                <a:avLst/>
                <a:gdLst/>
                <a:ahLst/>
                <a:cxnLst/>
                <a:rect l="l" t="t" r="r" b="b"/>
                <a:pathLst>
                  <a:path w="59980" h="234967" extrusionOk="0">
                    <a:moveTo>
                      <a:pt x="29362" y="5"/>
                    </a:moveTo>
                    <a:lnTo>
                      <a:pt x="29362" y="5"/>
                    </a:lnTo>
                    <a:cubicBezTo>
                      <a:pt x="12789" y="277"/>
                      <a:pt x="-334" y="13286"/>
                      <a:pt x="6" y="29043"/>
                    </a:cubicBezTo>
                    <a:lnTo>
                      <a:pt x="3821" y="234967"/>
                    </a:lnTo>
                    <a:lnTo>
                      <a:pt x="47298" y="234967"/>
                    </a:lnTo>
                    <a:lnTo>
                      <a:pt x="59922" y="30428"/>
                    </a:lnTo>
                    <a:cubicBezTo>
                      <a:pt x="61012" y="13763"/>
                      <a:pt x="46890" y="-291"/>
                      <a:pt x="29340" y="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2" name="Google Shape;532;p29"/>
              <p:cNvSpPr/>
              <p:nvPr/>
            </p:nvSpPr>
            <p:spPr>
              <a:xfrm>
                <a:off x="5992189" y="4314134"/>
                <a:ext cx="21638" cy="33055"/>
              </a:xfrm>
              <a:custGeom>
                <a:avLst/>
                <a:gdLst/>
                <a:ahLst/>
                <a:cxnLst/>
                <a:rect l="l" t="t" r="r" b="b"/>
                <a:pathLst>
                  <a:path w="21638" h="33055" extrusionOk="0">
                    <a:moveTo>
                      <a:pt x="1076" y="26904"/>
                    </a:moveTo>
                    <a:lnTo>
                      <a:pt x="9612" y="12578"/>
                    </a:lnTo>
                    <a:lnTo>
                      <a:pt x="16718" y="0"/>
                    </a:lnTo>
                    <a:cubicBezTo>
                      <a:pt x="16718" y="0"/>
                      <a:pt x="24892" y="1703"/>
                      <a:pt x="20169" y="13304"/>
                    </a:cubicBezTo>
                    <a:cubicBezTo>
                      <a:pt x="17105" y="20865"/>
                      <a:pt x="13472" y="27676"/>
                      <a:pt x="17377" y="27903"/>
                    </a:cubicBezTo>
                    <a:cubicBezTo>
                      <a:pt x="20056" y="28062"/>
                      <a:pt x="-5463" y="40050"/>
                      <a:pt x="1076" y="26904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33" name="Google Shape;533;p29"/>
              <p:cNvGrpSpPr/>
              <p:nvPr/>
            </p:nvGrpSpPr>
            <p:grpSpPr>
              <a:xfrm>
                <a:off x="6006978" y="4270746"/>
                <a:ext cx="174546" cy="144011"/>
                <a:chOff x="6006978" y="4270746"/>
                <a:chExt cx="174546" cy="144011"/>
              </a:xfrm>
            </p:grpSpPr>
            <p:sp>
              <p:nvSpPr>
                <p:cNvPr id="534" name="Google Shape;534;p29"/>
                <p:cNvSpPr/>
                <p:nvPr/>
              </p:nvSpPr>
              <p:spPr>
                <a:xfrm>
                  <a:off x="6014334" y="4270746"/>
                  <a:ext cx="165783" cy="29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783" h="29537" extrusionOk="0">
                      <a:moveTo>
                        <a:pt x="227" y="10943"/>
                      </a:moveTo>
                      <a:lnTo>
                        <a:pt x="11147" y="7810"/>
                      </a:lnTo>
                      <a:lnTo>
                        <a:pt x="87115" y="17777"/>
                      </a:lnTo>
                      <a:lnTo>
                        <a:pt x="154296" y="0"/>
                      </a:lnTo>
                      <a:lnTo>
                        <a:pt x="165784" y="1203"/>
                      </a:lnTo>
                      <a:lnTo>
                        <a:pt x="75150" y="29538"/>
                      </a:lnTo>
                      <a:lnTo>
                        <a:pt x="0" y="15870"/>
                      </a:lnTo>
                      <a:lnTo>
                        <a:pt x="227" y="1094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5" name="Google Shape;535;p29"/>
                <p:cNvSpPr/>
                <p:nvPr/>
              </p:nvSpPr>
              <p:spPr>
                <a:xfrm>
                  <a:off x="6006978" y="4281758"/>
                  <a:ext cx="88908" cy="132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908" h="132999" extrusionOk="0">
                      <a:moveTo>
                        <a:pt x="83460" y="133000"/>
                      </a:moveTo>
                      <a:lnTo>
                        <a:pt x="0" y="111839"/>
                      </a:lnTo>
                      <a:lnTo>
                        <a:pt x="4995" y="0"/>
                      </a:lnTo>
                      <a:lnTo>
                        <a:pt x="88908" y="11352"/>
                      </a:lnTo>
                      <a:lnTo>
                        <a:pt x="83460" y="13300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6" name="Google Shape;536;p29"/>
                <p:cNvSpPr/>
                <p:nvPr/>
              </p:nvSpPr>
              <p:spPr>
                <a:xfrm>
                  <a:off x="6099836" y="4271314"/>
                  <a:ext cx="81688" cy="143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688" h="143216" extrusionOk="0">
                      <a:moveTo>
                        <a:pt x="0" y="143216"/>
                      </a:moveTo>
                      <a:lnTo>
                        <a:pt x="73379" y="110341"/>
                      </a:lnTo>
                      <a:lnTo>
                        <a:pt x="81689" y="0"/>
                      </a:lnTo>
                      <a:lnTo>
                        <a:pt x="5449" y="21569"/>
                      </a:lnTo>
                      <a:lnTo>
                        <a:pt x="0" y="14321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7" name="Google Shape;537;p29"/>
                <p:cNvSpPr/>
                <p:nvPr/>
              </p:nvSpPr>
              <p:spPr>
                <a:xfrm>
                  <a:off x="6090437" y="4292883"/>
                  <a:ext cx="14848" cy="121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48" h="121874" extrusionOk="0">
                      <a:moveTo>
                        <a:pt x="9399" y="121647"/>
                      </a:moveTo>
                      <a:lnTo>
                        <a:pt x="0" y="121875"/>
                      </a:lnTo>
                      <a:lnTo>
                        <a:pt x="5449" y="227"/>
                      </a:lnTo>
                      <a:lnTo>
                        <a:pt x="14848" y="0"/>
                      </a:lnTo>
                      <a:lnTo>
                        <a:pt x="9399" y="121647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38" name="Google Shape;538;p29"/>
              <p:cNvGrpSpPr/>
              <p:nvPr/>
            </p:nvGrpSpPr>
            <p:grpSpPr>
              <a:xfrm>
                <a:off x="5821286" y="4323949"/>
                <a:ext cx="241151" cy="95582"/>
                <a:chOff x="5821286" y="4323949"/>
                <a:chExt cx="241151" cy="95582"/>
              </a:xfrm>
            </p:grpSpPr>
            <p:grpSp>
              <p:nvGrpSpPr>
                <p:cNvPr id="539" name="Google Shape;539;p29"/>
                <p:cNvGrpSpPr/>
                <p:nvPr/>
              </p:nvGrpSpPr>
              <p:grpSpPr>
                <a:xfrm>
                  <a:off x="5981562" y="4323949"/>
                  <a:ext cx="80875" cy="45615"/>
                  <a:chOff x="5981562" y="4323949"/>
                  <a:chExt cx="80875" cy="45615"/>
                </a:xfrm>
              </p:grpSpPr>
              <p:sp>
                <p:nvSpPr>
                  <p:cNvPr id="540" name="Google Shape;540;p29"/>
                  <p:cNvSpPr/>
                  <p:nvPr/>
                </p:nvSpPr>
                <p:spPr>
                  <a:xfrm>
                    <a:off x="6007476" y="4323949"/>
                    <a:ext cx="46520" cy="239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20" h="23971" extrusionOk="0">
                        <a:moveTo>
                          <a:pt x="273" y="19019"/>
                        </a:moveTo>
                        <a:lnTo>
                          <a:pt x="432" y="19609"/>
                        </a:lnTo>
                        <a:cubicBezTo>
                          <a:pt x="1318" y="22787"/>
                          <a:pt x="4110" y="24649"/>
                          <a:pt x="6653" y="23741"/>
                        </a:cubicBezTo>
                        <a:lnTo>
                          <a:pt x="42525" y="8757"/>
                        </a:lnTo>
                        <a:cubicBezTo>
                          <a:pt x="45068" y="7848"/>
                          <a:pt x="47202" y="6327"/>
                          <a:pt x="46316" y="3149"/>
                        </a:cubicBezTo>
                        <a:lnTo>
                          <a:pt x="46158" y="2558"/>
                        </a:lnTo>
                        <a:cubicBezTo>
                          <a:pt x="45272" y="-620"/>
                          <a:pt x="42820" y="-280"/>
                          <a:pt x="40277" y="628"/>
                        </a:cubicBezTo>
                        <a:lnTo>
                          <a:pt x="3270" y="11572"/>
                        </a:lnTo>
                        <a:cubicBezTo>
                          <a:pt x="727" y="12480"/>
                          <a:pt x="-612" y="15840"/>
                          <a:pt x="273" y="19019"/>
                        </a:cubicBezTo>
                        <a:close/>
                      </a:path>
                    </a:pathLst>
                  </a:custGeom>
                  <a:solidFill>
                    <a:srgbClr val="783F0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1" name="Google Shape;541;p29"/>
                  <p:cNvSpPr/>
                  <p:nvPr/>
                </p:nvSpPr>
                <p:spPr>
                  <a:xfrm>
                    <a:off x="6014242" y="4335927"/>
                    <a:ext cx="48195" cy="1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95" h="18020" extrusionOk="0">
                        <a:moveTo>
                          <a:pt x="137" y="12444"/>
                        </a:moveTo>
                        <a:lnTo>
                          <a:pt x="251" y="13034"/>
                        </a:lnTo>
                        <a:cubicBezTo>
                          <a:pt x="886" y="16259"/>
                          <a:pt x="3565" y="18483"/>
                          <a:pt x="6222" y="17939"/>
                        </a:cubicBezTo>
                        <a:lnTo>
                          <a:pt x="43797" y="8471"/>
                        </a:lnTo>
                        <a:cubicBezTo>
                          <a:pt x="46453" y="7949"/>
                          <a:pt x="48723" y="6791"/>
                          <a:pt x="48088" y="3567"/>
                        </a:cubicBezTo>
                        <a:lnTo>
                          <a:pt x="47974" y="2977"/>
                        </a:lnTo>
                        <a:cubicBezTo>
                          <a:pt x="47339" y="-247"/>
                          <a:pt x="44818" y="-270"/>
                          <a:pt x="42185" y="252"/>
                        </a:cubicBezTo>
                        <a:lnTo>
                          <a:pt x="3792" y="5611"/>
                        </a:lnTo>
                        <a:cubicBezTo>
                          <a:pt x="1136" y="6133"/>
                          <a:pt x="-499" y="9198"/>
                          <a:pt x="137" y="12422"/>
                        </a:cubicBezTo>
                        <a:close/>
                      </a:path>
                    </a:pathLst>
                  </a:custGeom>
                  <a:solidFill>
                    <a:srgbClr val="783F0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2" name="Google Shape;542;p29"/>
                  <p:cNvSpPr/>
                  <p:nvPr/>
                </p:nvSpPr>
                <p:spPr>
                  <a:xfrm>
                    <a:off x="6009180" y="4348235"/>
                    <a:ext cx="48768" cy="115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768" h="11579" extrusionOk="0">
                        <a:moveTo>
                          <a:pt x="0" y="5540"/>
                        </a:moveTo>
                        <a:lnTo>
                          <a:pt x="0" y="6107"/>
                        </a:lnTo>
                        <a:cubicBezTo>
                          <a:pt x="45" y="9150"/>
                          <a:pt x="2270" y="11602"/>
                          <a:pt x="4972" y="11579"/>
                        </a:cubicBezTo>
                        <a:lnTo>
                          <a:pt x="43637" y="9331"/>
                        </a:lnTo>
                        <a:cubicBezTo>
                          <a:pt x="46338" y="9309"/>
                          <a:pt x="48791" y="8628"/>
                          <a:pt x="48768" y="5608"/>
                        </a:cubicBezTo>
                        <a:lnTo>
                          <a:pt x="48768" y="5040"/>
                        </a:lnTo>
                        <a:cubicBezTo>
                          <a:pt x="48723" y="1998"/>
                          <a:pt x="46270" y="1566"/>
                          <a:pt x="43569" y="1612"/>
                        </a:cubicBezTo>
                        <a:lnTo>
                          <a:pt x="4858" y="0"/>
                        </a:lnTo>
                        <a:cubicBezTo>
                          <a:pt x="2157" y="23"/>
                          <a:pt x="-23" y="2543"/>
                          <a:pt x="23" y="5562"/>
                        </a:cubicBezTo>
                        <a:close/>
                      </a:path>
                    </a:pathLst>
                  </a:custGeom>
                  <a:solidFill>
                    <a:srgbClr val="783F0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9"/>
                  <p:cNvSpPr/>
                  <p:nvPr/>
                </p:nvSpPr>
                <p:spPr>
                  <a:xfrm>
                    <a:off x="6000643" y="4358429"/>
                    <a:ext cx="41548" cy="9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48" h="9853" extrusionOk="0">
                        <a:moveTo>
                          <a:pt x="23" y="4722"/>
                        </a:moveTo>
                        <a:lnTo>
                          <a:pt x="23" y="5199"/>
                        </a:lnTo>
                        <a:cubicBezTo>
                          <a:pt x="46" y="7788"/>
                          <a:pt x="1953" y="9876"/>
                          <a:pt x="4246" y="9853"/>
                        </a:cubicBezTo>
                        <a:lnTo>
                          <a:pt x="37189" y="7946"/>
                        </a:lnTo>
                        <a:cubicBezTo>
                          <a:pt x="39482" y="7924"/>
                          <a:pt x="41571" y="7356"/>
                          <a:pt x="41548" y="4768"/>
                        </a:cubicBezTo>
                        <a:lnTo>
                          <a:pt x="41548" y="4291"/>
                        </a:lnTo>
                        <a:cubicBezTo>
                          <a:pt x="41526" y="1703"/>
                          <a:pt x="39414" y="1339"/>
                          <a:pt x="37121" y="1362"/>
                        </a:cubicBezTo>
                        <a:lnTo>
                          <a:pt x="4132" y="0"/>
                        </a:lnTo>
                        <a:cubicBezTo>
                          <a:pt x="1839" y="23"/>
                          <a:pt x="-23" y="2157"/>
                          <a:pt x="0" y="4745"/>
                        </a:cubicBezTo>
                        <a:close/>
                      </a:path>
                    </a:pathLst>
                  </a:custGeom>
                  <a:solidFill>
                    <a:srgbClr val="783F0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9"/>
                  <p:cNvSpPr/>
                  <p:nvPr/>
                </p:nvSpPr>
                <p:spPr>
                  <a:xfrm>
                    <a:off x="5981562" y="4334072"/>
                    <a:ext cx="45917" cy="35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917" h="35492" extrusionOk="0">
                        <a:moveTo>
                          <a:pt x="18673" y="859"/>
                        </a:moveTo>
                        <a:cubicBezTo>
                          <a:pt x="15857" y="2652"/>
                          <a:pt x="11044" y="6376"/>
                          <a:pt x="7116" y="9554"/>
                        </a:cubicBezTo>
                        <a:cubicBezTo>
                          <a:pt x="4210" y="11893"/>
                          <a:pt x="2484" y="15208"/>
                          <a:pt x="1940" y="16434"/>
                        </a:cubicBezTo>
                        <a:cubicBezTo>
                          <a:pt x="1940" y="16434"/>
                          <a:pt x="1940" y="16434"/>
                          <a:pt x="1940" y="16456"/>
                        </a:cubicBezTo>
                        <a:cubicBezTo>
                          <a:pt x="1849" y="16570"/>
                          <a:pt x="1736" y="16661"/>
                          <a:pt x="1667" y="16774"/>
                        </a:cubicBezTo>
                        <a:cubicBezTo>
                          <a:pt x="237" y="18681"/>
                          <a:pt x="-308" y="21088"/>
                          <a:pt x="169" y="23449"/>
                        </a:cubicBezTo>
                        <a:cubicBezTo>
                          <a:pt x="1100" y="27944"/>
                          <a:pt x="3416" y="34211"/>
                          <a:pt x="9159" y="35233"/>
                        </a:cubicBezTo>
                        <a:cubicBezTo>
                          <a:pt x="11543" y="35664"/>
                          <a:pt x="14132" y="35528"/>
                          <a:pt x="16788" y="35051"/>
                        </a:cubicBezTo>
                        <a:lnTo>
                          <a:pt x="20602" y="35164"/>
                        </a:lnTo>
                        <a:cubicBezTo>
                          <a:pt x="22850" y="35233"/>
                          <a:pt x="25120" y="34869"/>
                          <a:pt x="27277" y="34188"/>
                        </a:cubicBezTo>
                        <a:lnTo>
                          <a:pt x="41149" y="33257"/>
                        </a:lnTo>
                        <a:cubicBezTo>
                          <a:pt x="41149" y="33257"/>
                          <a:pt x="41717" y="31259"/>
                          <a:pt x="42466" y="28240"/>
                        </a:cubicBezTo>
                        <a:cubicBezTo>
                          <a:pt x="43874" y="22632"/>
                          <a:pt x="45895" y="13482"/>
                          <a:pt x="45917" y="7329"/>
                        </a:cubicBezTo>
                        <a:cubicBezTo>
                          <a:pt x="45940" y="2743"/>
                          <a:pt x="44873" y="-208"/>
                          <a:pt x="41626" y="1131"/>
                        </a:cubicBezTo>
                        <a:cubicBezTo>
                          <a:pt x="40900" y="1426"/>
                          <a:pt x="40150" y="1676"/>
                          <a:pt x="39424" y="1858"/>
                        </a:cubicBezTo>
                        <a:cubicBezTo>
                          <a:pt x="30569" y="4128"/>
                          <a:pt x="23713" y="-2274"/>
                          <a:pt x="18695" y="904"/>
                        </a:cubicBezTo>
                        <a:close/>
                      </a:path>
                    </a:pathLst>
                  </a:custGeom>
                  <a:solidFill>
                    <a:srgbClr val="783F0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5" name="Google Shape;545;p29"/>
                <p:cNvGrpSpPr/>
                <p:nvPr/>
              </p:nvGrpSpPr>
              <p:grpSpPr>
                <a:xfrm>
                  <a:off x="5821286" y="4346260"/>
                  <a:ext cx="176344" cy="73271"/>
                  <a:chOff x="5821286" y="4346260"/>
                  <a:chExt cx="176344" cy="73271"/>
                </a:xfrm>
              </p:grpSpPr>
              <p:sp>
                <p:nvSpPr>
                  <p:cNvPr id="546" name="Google Shape;546;p29"/>
                  <p:cNvSpPr/>
                  <p:nvPr/>
                </p:nvSpPr>
                <p:spPr>
                  <a:xfrm>
                    <a:off x="5824269" y="4347721"/>
                    <a:ext cx="173361" cy="68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361" h="68472" extrusionOk="0">
                        <a:moveTo>
                          <a:pt x="172083" y="5713"/>
                        </a:moveTo>
                        <a:lnTo>
                          <a:pt x="172083" y="5713"/>
                        </a:lnTo>
                        <a:cubicBezTo>
                          <a:pt x="169745" y="1490"/>
                          <a:pt x="164636" y="-735"/>
                          <a:pt x="159414" y="219"/>
                        </a:cubicBezTo>
                        <a:lnTo>
                          <a:pt x="19467" y="27577"/>
                        </a:lnTo>
                        <a:cubicBezTo>
                          <a:pt x="5754" y="30097"/>
                          <a:pt x="-2192" y="40405"/>
                          <a:pt x="532" y="52778"/>
                        </a:cubicBezTo>
                        <a:lnTo>
                          <a:pt x="532" y="52778"/>
                        </a:lnTo>
                        <a:cubicBezTo>
                          <a:pt x="3166" y="64743"/>
                          <a:pt x="13678" y="70828"/>
                          <a:pt x="26778" y="67627"/>
                        </a:cubicBezTo>
                        <a:cubicBezTo>
                          <a:pt x="55408" y="60657"/>
                          <a:pt x="107422" y="47670"/>
                          <a:pt x="165998" y="21333"/>
                        </a:cubicBezTo>
                        <a:cubicBezTo>
                          <a:pt x="172424" y="18450"/>
                          <a:pt x="175193" y="11298"/>
                          <a:pt x="172083" y="5690"/>
                        </a:cubicBezTo>
                        <a:close/>
                      </a:path>
                    </a:pathLst>
                  </a:custGeom>
                  <a:solidFill>
                    <a:srgbClr val="723D26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9"/>
                  <p:cNvSpPr/>
                  <p:nvPr/>
                </p:nvSpPr>
                <p:spPr>
                  <a:xfrm>
                    <a:off x="5821286" y="4346260"/>
                    <a:ext cx="164009" cy="73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009" h="73271" extrusionOk="0">
                        <a:moveTo>
                          <a:pt x="154201" y="0"/>
                        </a:moveTo>
                        <a:lnTo>
                          <a:pt x="22337" y="25678"/>
                        </a:lnTo>
                        <a:cubicBezTo>
                          <a:pt x="7534" y="28380"/>
                          <a:pt x="-2433" y="41911"/>
                          <a:pt x="519" y="55261"/>
                        </a:cubicBezTo>
                        <a:lnTo>
                          <a:pt x="519" y="55261"/>
                        </a:lnTo>
                        <a:cubicBezTo>
                          <a:pt x="3357" y="68180"/>
                          <a:pt x="17206" y="75899"/>
                          <a:pt x="31351" y="72448"/>
                        </a:cubicBezTo>
                        <a:cubicBezTo>
                          <a:pt x="60502" y="65342"/>
                          <a:pt x="105206" y="54398"/>
                          <a:pt x="164009" y="28925"/>
                        </a:cubicBezTo>
                        <a:cubicBezTo>
                          <a:pt x="161353" y="20592"/>
                          <a:pt x="156903" y="7356"/>
                          <a:pt x="1542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548" name="Google Shape;548;p29"/>
              <p:cNvGrpSpPr/>
              <p:nvPr/>
            </p:nvGrpSpPr>
            <p:grpSpPr>
              <a:xfrm>
                <a:off x="6164976" y="4304985"/>
                <a:ext cx="29798" cy="45182"/>
                <a:chOff x="6164976" y="4304985"/>
                <a:chExt cx="29798" cy="45182"/>
              </a:xfrm>
            </p:grpSpPr>
            <p:sp>
              <p:nvSpPr>
                <p:cNvPr id="549" name="Google Shape;549;p29"/>
                <p:cNvSpPr/>
                <p:nvPr/>
              </p:nvSpPr>
              <p:spPr>
                <a:xfrm>
                  <a:off x="6166175" y="4304985"/>
                  <a:ext cx="17023" cy="26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3" h="26446" extrusionOk="0">
                      <a:moveTo>
                        <a:pt x="9516" y="20478"/>
                      </a:moveTo>
                      <a:cubicBezTo>
                        <a:pt x="9516" y="20478"/>
                        <a:pt x="9334" y="27493"/>
                        <a:pt x="11400" y="26313"/>
                      </a:cubicBezTo>
                      <a:cubicBezTo>
                        <a:pt x="13466" y="25132"/>
                        <a:pt x="17666" y="9830"/>
                        <a:pt x="16940" y="7015"/>
                      </a:cubicBezTo>
                      <a:cubicBezTo>
                        <a:pt x="16190" y="4199"/>
                        <a:pt x="1387" y="-2816"/>
                        <a:pt x="139" y="1225"/>
                      </a:cubicBezTo>
                      <a:cubicBezTo>
                        <a:pt x="-1110" y="5266"/>
                        <a:pt x="6496" y="10443"/>
                        <a:pt x="6496" y="10443"/>
                      </a:cubicBezTo>
                      <a:lnTo>
                        <a:pt x="9538" y="20478"/>
                      </a:lnTo>
                      <a:close/>
                    </a:path>
                  </a:pathLst>
                </a:custGeom>
                <a:solidFill>
                  <a:srgbClr val="783F0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0" name="Google Shape;550;p29"/>
                <p:cNvSpPr/>
                <p:nvPr/>
              </p:nvSpPr>
              <p:spPr>
                <a:xfrm>
                  <a:off x="6164976" y="4316356"/>
                  <a:ext cx="29798" cy="33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98" h="33811" extrusionOk="0">
                      <a:moveTo>
                        <a:pt x="29717" y="9356"/>
                      </a:moveTo>
                      <a:cubicBezTo>
                        <a:pt x="30421" y="13148"/>
                        <a:pt x="26334" y="13624"/>
                        <a:pt x="26720" y="15078"/>
                      </a:cubicBezTo>
                      <a:cubicBezTo>
                        <a:pt x="27242" y="16985"/>
                        <a:pt x="28264" y="20322"/>
                        <a:pt x="26993" y="22116"/>
                      </a:cubicBezTo>
                      <a:cubicBezTo>
                        <a:pt x="25721" y="23909"/>
                        <a:pt x="24109" y="25362"/>
                        <a:pt x="24109" y="25362"/>
                      </a:cubicBezTo>
                      <a:cubicBezTo>
                        <a:pt x="24109" y="25362"/>
                        <a:pt x="26243" y="28064"/>
                        <a:pt x="24677" y="31084"/>
                      </a:cubicBezTo>
                      <a:cubicBezTo>
                        <a:pt x="23110" y="34103"/>
                        <a:pt x="5356" y="35125"/>
                        <a:pt x="1882" y="31492"/>
                      </a:cubicBezTo>
                      <a:cubicBezTo>
                        <a:pt x="-638" y="28859"/>
                        <a:pt x="-1683" y="24409"/>
                        <a:pt x="5673" y="24363"/>
                      </a:cubicBezTo>
                      <a:cubicBezTo>
                        <a:pt x="5673" y="24363"/>
                        <a:pt x="338" y="21480"/>
                        <a:pt x="2132" y="17711"/>
                      </a:cubicBezTo>
                      <a:cubicBezTo>
                        <a:pt x="3403" y="15055"/>
                        <a:pt x="7195" y="14760"/>
                        <a:pt x="7195" y="14760"/>
                      </a:cubicBezTo>
                      <a:cubicBezTo>
                        <a:pt x="7195" y="14760"/>
                        <a:pt x="361" y="12807"/>
                        <a:pt x="2200" y="10287"/>
                      </a:cubicBezTo>
                      <a:cubicBezTo>
                        <a:pt x="4039" y="7744"/>
                        <a:pt x="8670" y="9106"/>
                        <a:pt x="8670" y="9106"/>
                      </a:cubicBezTo>
                      <a:cubicBezTo>
                        <a:pt x="8670" y="9106"/>
                        <a:pt x="-1887" y="-2745"/>
                        <a:pt x="10192" y="592"/>
                      </a:cubicBezTo>
                      <a:cubicBezTo>
                        <a:pt x="14460" y="1773"/>
                        <a:pt x="28900" y="4861"/>
                        <a:pt x="29717" y="9356"/>
                      </a:cubicBezTo>
                      <a:close/>
                    </a:path>
                  </a:pathLst>
                </a:custGeom>
                <a:solidFill>
                  <a:srgbClr val="783F0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51" name="Google Shape;551;p29"/>
            <p:cNvGrpSpPr/>
            <p:nvPr/>
          </p:nvGrpSpPr>
          <p:grpSpPr>
            <a:xfrm>
              <a:off x="5716744" y="4436621"/>
              <a:ext cx="218397" cy="267111"/>
              <a:chOff x="5716744" y="4436621"/>
              <a:chExt cx="218397" cy="267111"/>
            </a:xfrm>
          </p:grpSpPr>
          <p:sp>
            <p:nvSpPr>
              <p:cNvPr id="552" name="Google Shape;552;p29"/>
              <p:cNvSpPr/>
              <p:nvPr/>
            </p:nvSpPr>
            <p:spPr>
              <a:xfrm>
                <a:off x="5716744" y="4436621"/>
                <a:ext cx="159663" cy="267043"/>
              </a:xfrm>
              <a:custGeom>
                <a:avLst/>
                <a:gdLst/>
                <a:ahLst/>
                <a:cxnLst/>
                <a:rect l="l" t="t" r="r" b="b"/>
                <a:pathLst>
                  <a:path w="159663" h="267043" extrusionOk="0">
                    <a:moveTo>
                      <a:pt x="159641" y="0"/>
                    </a:moveTo>
                    <a:lnTo>
                      <a:pt x="42716" y="1793"/>
                    </a:lnTo>
                    <a:cubicBezTo>
                      <a:pt x="42716" y="1793"/>
                      <a:pt x="-56614" y="16914"/>
                      <a:pt x="47665" y="267043"/>
                    </a:cubicBezTo>
                    <a:lnTo>
                      <a:pt x="158256" y="267043"/>
                    </a:lnTo>
                    <a:cubicBezTo>
                      <a:pt x="158256" y="267043"/>
                      <a:pt x="159664" y="0"/>
                      <a:pt x="1596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29"/>
              <p:cNvSpPr/>
              <p:nvPr/>
            </p:nvSpPr>
            <p:spPr>
              <a:xfrm>
                <a:off x="5836700" y="4436626"/>
                <a:ext cx="98441" cy="267106"/>
              </a:xfrm>
              <a:custGeom>
                <a:avLst/>
                <a:gdLst/>
                <a:ahLst/>
                <a:cxnLst/>
                <a:rect l="l" t="t" r="r" b="b"/>
                <a:pathLst>
                  <a:path w="98441" h="267106" extrusionOk="0">
                    <a:moveTo>
                      <a:pt x="98442" y="266993"/>
                    </a:moveTo>
                    <a:lnTo>
                      <a:pt x="30557" y="267106"/>
                    </a:lnTo>
                    <a:lnTo>
                      <a:pt x="30557" y="267106"/>
                    </a:lnTo>
                    <a:lnTo>
                      <a:pt x="66" y="41157"/>
                    </a:lnTo>
                    <a:lnTo>
                      <a:pt x="66" y="41157"/>
                    </a:lnTo>
                    <a:cubicBezTo>
                      <a:pt x="-1228" y="19883"/>
                      <a:pt x="16640" y="1493"/>
                      <a:pt x="39956" y="86"/>
                    </a:cubicBezTo>
                    <a:lnTo>
                      <a:pt x="39956" y="86"/>
                    </a:lnTo>
                    <a:cubicBezTo>
                      <a:pt x="63273" y="-1322"/>
                      <a:pt x="83208" y="14775"/>
                      <a:pt x="84502" y="36049"/>
                    </a:cubicBezTo>
                    <a:lnTo>
                      <a:pt x="98442" y="266993"/>
                    </a:lnTo>
                    <a:lnTo>
                      <a:pt x="98442" y="26699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4" name="Google Shape;554;p29"/>
          <p:cNvGrpSpPr/>
          <p:nvPr/>
        </p:nvGrpSpPr>
        <p:grpSpPr>
          <a:xfrm>
            <a:off x="1100547" y="845877"/>
            <a:ext cx="6953697" cy="2133823"/>
            <a:chOff x="1100547" y="845877"/>
            <a:chExt cx="6953697" cy="2133823"/>
          </a:xfrm>
        </p:grpSpPr>
        <p:sp>
          <p:nvSpPr>
            <p:cNvPr id="555" name="Google Shape;555;p29"/>
            <p:cNvSpPr/>
            <p:nvPr/>
          </p:nvSpPr>
          <p:spPr>
            <a:xfrm>
              <a:off x="1100547" y="845877"/>
              <a:ext cx="130440" cy="138145"/>
            </a:xfrm>
            <a:custGeom>
              <a:avLst/>
              <a:gdLst/>
              <a:ahLst/>
              <a:cxnLst/>
              <a:rect l="l" t="t" r="r" b="b"/>
              <a:pathLst>
                <a:path w="67237" h="71209" extrusionOk="0">
                  <a:moveTo>
                    <a:pt x="25678" y="45181"/>
                  </a:moveTo>
                  <a:cubicBezTo>
                    <a:pt x="27267" y="52355"/>
                    <a:pt x="27336" y="59075"/>
                    <a:pt x="28334" y="66363"/>
                  </a:cubicBezTo>
                  <a:cubicBezTo>
                    <a:pt x="29220" y="72925"/>
                    <a:pt x="35418" y="71858"/>
                    <a:pt x="35827" y="68816"/>
                  </a:cubicBezTo>
                  <a:cubicBezTo>
                    <a:pt x="36554" y="63389"/>
                    <a:pt x="37484" y="57804"/>
                    <a:pt x="40118" y="46248"/>
                  </a:cubicBezTo>
                  <a:cubicBezTo>
                    <a:pt x="42184" y="37075"/>
                    <a:pt x="66273" y="42070"/>
                    <a:pt x="67204" y="36871"/>
                  </a:cubicBezTo>
                  <a:cubicBezTo>
                    <a:pt x="67975" y="32626"/>
                    <a:pt x="55397" y="31922"/>
                    <a:pt x="46634" y="30400"/>
                  </a:cubicBezTo>
                  <a:cubicBezTo>
                    <a:pt x="37870" y="28879"/>
                    <a:pt x="39664" y="23839"/>
                    <a:pt x="38914" y="16233"/>
                  </a:cubicBezTo>
                  <a:cubicBezTo>
                    <a:pt x="38143" y="8627"/>
                    <a:pt x="37507" y="0"/>
                    <a:pt x="34124" y="0"/>
                  </a:cubicBezTo>
                  <a:cubicBezTo>
                    <a:pt x="30378" y="0"/>
                    <a:pt x="28766" y="20206"/>
                    <a:pt x="27994" y="23635"/>
                  </a:cubicBezTo>
                  <a:cubicBezTo>
                    <a:pt x="27222" y="27063"/>
                    <a:pt x="27199" y="28652"/>
                    <a:pt x="22545" y="29856"/>
                  </a:cubicBezTo>
                  <a:cubicBezTo>
                    <a:pt x="19661" y="30605"/>
                    <a:pt x="12237" y="30673"/>
                    <a:pt x="7901" y="30786"/>
                  </a:cubicBezTo>
                  <a:cubicBezTo>
                    <a:pt x="7901" y="30786"/>
                    <a:pt x="0" y="30741"/>
                    <a:pt x="0" y="33874"/>
                  </a:cubicBezTo>
                  <a:cubicBezTo>
                    <a:pt x="0" y="37507"/>
                    <a:pt x="4291" y="37053"/>
                    <a:pt x="6244" y="37620"/>
                  </a:cubicBezTo>
                  <a:cubicBezTo>
                    <a:pt x="8741" y="38347"/>
                    <a:pt x="17346" y="40050"/>
                    <a:pt x="20297" y="40890"/>
                  </a:cubicBezTo>
                  <a:cubicBezTo>
                    <a:pt x="24566" y="42116"/>
                    <a:pt x="25656" y="45181"/>
                    <a:pt x="25656" y="451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29"/>
            <p:cNvSpPr/>
            <p:nvPr/>
          </p:nvSpPr>
          <p:spPr>
            <a:xfrm>
              <a:off x="7923804" y="1451544"/>
              <a:ext cx="130440" cy="138147"/>
            </a:xfrm>
            <a:custGeom>
              <a:avLst/>
              <a:gdLst/>
              <a:ahLst/>
              <a:cxnLst/>
              <a:rect l="l" t="t" r="r" b="b"/>
              <a:pathLst>
                <a:path w="67237" h="71210" extrusionOk="0">
                  <a:moveTo>
                    <a:pt x="25678" y="45181"/>
                  </a:moveTo>
                  <a:cubicBezTo>
                    <a:pt x="27267" y="52355"/>
                    <a:pt x="27336" y="59076"/>
                    <a:pt x="28334" y="66364"/>
                  </a:cubicBezTo>
                  <a:cubicBezTo>
                    <a:pt x="29220" y="72925"/>
                    <a:pt x="35418" y="71858"/>
                    <a:pt x="35827" y="68816"/>
                  </a:cubicBezTo>
                  <a:cubicBezTo>
                    <a:pt x="36553" y="63389"/>
                    <a:pt x="37484" y="57804"/>
                    <a:pt x="40118" y="46248"/>
                  </a:cubicBezTo>
                  <a:cubicBezTo>
                    <a:pt x="42184" y="37076"/>
                    <a:pt x="66273" y="42070"/>
                    <a:pt x="67203" y="36871"/>
                  </a:cubicBezTo>
                  <a:cubicBezTo>
                    <a:pt x="67975" y="32626"/>
                    <a:pt x="55397" y="31922"/>
                    <a:pt x="46634" y="30401"/>
                  </a:cubicBezTo>
                  <a:cubicBezTo>
                    <a:pt x="37870" y="28880"/>
                    <a:pt x="39664" y="23839"/>
                    <a:pt x="38914" y="16233"/>
                  </a:cubicBezTo>
                  <a:cubicBezTo>
                    <a:pt x="38143" y="8628"/>
                    <a:pt x="37507" y="0"/>
                    <a:pt x="34124" y="0"/>
                  </a:cubicBezTo>
                  <a:cubicBezTo>
                    <a:pt x="30378" y="0"/>
                    <a:pt x="28766" y="20207"/>
                    <a:pt x="27994" y="23635"/>
                  </a:cubicBezTo>
                  <a:cubicBezTo>
                    <a:pt x="27222" y="27063"/>
                    <a:pt x="27199" y="28653"/>
                    <a:pt x="22545" y="29856"/>
                  </a:cubicBezTo>
                  <a:cubicBezTo>
                    <a:pt x="19661" y="30605"/>
                    <a:pt x="12237" y="30673"/>
                    <a:pt x="7901" y="30787"/>
                  </a:cubicBezTo>
                  <a:cubicBezTo>
                    <a:pt x="7901" y="30787"/>
                    <a:pt x="0" y="30741"/>
                    <a:pt x="0" y="33874"/>
                  </a:cubicBezTo>
                  <a:cubicBezTo>
                    <a:pt x="0" y="37507"/>
                    <a:pt x="4291" y="37053"/>
                    <a:pt x="6244" y="37621"/>
                  </a:cubicBezTo>
                  <a:cubicBezTo>
                    <a:pt x="8741" y="38347"/>
                    <a:pt x="17346" y="40050"/>
                    <a:pt x="20297" y="40890"/>
                  </a:cubicBezTo>
                  <a:cubicBezTo>
                    <a:pt x="24566" y="42116"/>
                    <a:pt x="25656" y="45181"/>
                    <a:pt x="25656" y="451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29"/>
            <p:cNvSpPr/>
            <p:nvPr/>
          </p:nvSpPr>
          <p:spPr>
            <a:xfrm>
              <a:off x="4963918" y="2496011"/>
              <a:ext cx="130440" cy="138145"/>
            </a:xfrm>
            <a:custGeom>
              <a:avLst/>
              <a:gdLst/>
              <a:ahLst/>
              <a:cxnLst/>
              <a:rect l="l" t="t" r="r" b="b"/>
              <a:pathLst>
                <a:path w="67237" h="71209" extrusionOk="0">
                  <a:moveTo>
                    <a:pt x="25678" y="45181"/>
                  </a:moveTo>
                  <a:cubicBezTo>
                    <a:pt x="27267" y="52355"/>
                    <a:pt x="27336" y="59075"/>
                    <a:pt x="28334" y="66363"/>
                  </a:cubicBezTo>
                  <a:cubicBezTo>
                    <a:pt x="29220" y="72925"/>
                    <a:pt x="35418" y="71858"/>
                    <a:pt x="35827" y="68815"/>
                  </a:cubicBezTo>
                  <a:cubicBezTo>
                    <a:pt x="36554" y="63389"/>
                    <a:pt x="37484" y="57804"/>
                    <a:pt x="40118" y="46248"/>
                  </a:cubicBezTo>
                  <a:cubicBezTo>
                    <a:pt x="42184" y="37075"/>
                    <a:pt x="66273" y="42070"/>
                    <a:pt x="67204" y="36871"/>
                  </a:cubicBezTo>
                  <a:cubicBezTo>
                    <a:pt x="67976" y="32626"/>
                    <a:pt x="55398" y="31922"/>
                    <a:pt x="46634" y="30400"/>
                  </a:cubicBezTo>
                  <a:cubicBezTo>
                    <a:pt x="37871" y="28879"/>
                    <a:pt x="39664" y="23839"/>
                    <a:pt x="38915" y="16233"/>
                  </a:cubicBezTo>
                  <a:cubicBezTo>
                    <a:pt x="38143" y="8627"/>
                    <a:pt x="37507" y="0"/>
                    <a:pt x="34124" y="0"/>
                  </a:cubicBezTo>
                  <a:cubicBezTo>
                    <a:pt x="30378" y="0"/>
                    <a:pt x="28766" y="20206"/>
                    <a:pt x="27994" y="23635"/>
                  </a:cubicBezTo>
                  <a:cubicBezTo>
                    <a:pt x="27222" y="27063"/>
                    <a:pt x="27199" y="28652"/>
                    <a:pt x="22545" y="29855"/>
                  </a:cubicBezTo>
                  <a:cubicBezTo>
                    <a:pt x="19662" y="30605"/>
                    <a:pt x="12238" y="30673"/>
                    <a:pt x="7901" y="30786"/>
                  </a:cubicBezTo>
                  <a:cubicBezTo>
                    <a:pt x="7901" y="30786"/>
                    <a:pt x="0" y="30741"/>
                    <a:pt x="0" y="33874"/>
                  </a:cubicBezTo>
                  <a:cubicBezTo>
                    <a:pt x="0" y="37507"/>
                    <a:pt x="4291" y="37053"/>
                    <a:pt x="6244" y="37620"/>
                  </a:cubicBezTo>
                  <a:cubicBezTo>
                    <a:pt x="8741" y="38347"/>
                    <a:pt x="17346" y="40049"/>
                    <a:pt x="20298" y="40889"/>
                  </a:cubicBezTo>
                  <a:cubicBezTo>
                    <a:pt x="24566" y="42116"/>
                    <a:pt x="25656" y="45181"/>
                    <a:pt x="25656" y="451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29"/>
            <p:cNvSpPr/>
            <p:nvPr/>
          </p:nvSpPr>
          <p:spPr>
            <a:xfrm>
              <a:off x="1771594" y="2841552"/>
              <a:ext cx="130440" cy="138147"/>
            </a:xfrm>
            <a:custGeom>
              <a:avLst/>
              <a:gdLst/>
              <a:ahLst/>
              <a:cxnLst/>
              <a:rect l="l" t="t" r="r" b="b"/>
              <a:pathLst>
                <a:path w="67237" h="71210" extrusionOk="0">
                  <a:moveTo>
                    <a:pt x="25678" y="45181"/>
                  </a:moveTo>
                  <a:cubicBezTo>
                    <a:pt x="27268" y="52355"/>
                    <a:pt x="27336" y="59076"/>
                    <a:pt x="28334" y="66364"/>
                  </a:cubicBezTo>
                  <a:cubicBezTo>
                    <a:pt x="29220" y="72925"/>
                    <a:pt x="35418" y="71858"/>
                    <a:pt x="35827" y="68816"/>
                  </a:cubicBezTo>
                  <a:cubicBezTo>
                    <a:pt x="36554" y="63389"/>
                    <a:pt x="37485" y="57804"/>
                    <a:pt x="40119" y="46248"/>
                  </a:cubicBezTo>
                  <a:cubicBezTo>
                    <a:pt x="42184" y="37076"/>
                    <a:pt x="66273" y="42093"/>
                    <a:pt x="67204" y="36871"/>
                  </a:cubicBezTo>
                  <a:cubicBezTo>
                    <a:pt x="67975" y="32626"/>
                    <a:pt x="55398" y="31922"/>
                    <a:pt x="46634" y="30401"/>
                  </a:cubicBezTo>
                  <a:cubicBezTo>
                    <a:pt x="37871" y="28880"/>
                    <a:pt x="39664" y="23839"/>
                    <a:pt x="38915" y="16233"/>
                  </a:cubicBezTo>
                  <a:cubicBezTo>
                    <a:pt x="38143" y="8628"/>
                    <a:pt x="37507" y="0"/>
                    <a:pt x="34125" y="0"/>
                  </a:cubicBezTo>
                  <a:cubicBezTo>
                    <a:pt x="30379" y="0"/>
                    <a:pt x="28767" y="20207"/>
                    <a:pt x="27994" y="23635"/>
                  </a:cubicBezTo>
                  <a:cubicBezTo>
                    <a:pt x="27223" y="27063"/>
                    <a:pt x="27199" y="28652"/>
                    <a:pt x="22545" y="29856"/>
                  </a:cubicBezTo>
                  <a:cubicBezTo>
                    <a:pt x="19662" y="30605"/>
                    <a:pt x="12238" y="30673"/>
                    <a:pt x="7901" y="30787"/>
                  </a:cubicBezTo>
                  <a:cubicBezTo>
                    <a:pt x="7901" y="30787"/>
                    <a:pt x="0" y="30741"/>
                    <a:pt x="0" y="33874"/>
                  </a:cubicBezTo>
                  <a:cubicBezTo>
                    <a:pt x="0" y="37507"/>
                    <a:pt x="4291" y="37053"/>
                    <a:pt x="6244" y="37621"/>
                  </a:cubicBezTo>
                  <a:cubicBezTo>
                    <a:pt x="8741" y="38347"/>
                    <a:pt x="17346" y="40050"/>
                    <a:pt x="20297" y="40890"/>
                  </a:cubicBezTo>
                  <a:cubicBezTo>
                    <a:pt x="24566" y="42116"/>
                    <a:pt x="25656" y="45181"/>
                    <a:pt x="25656" y="451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9" name="Google Shape;559;p29"/>
          <p:cNvGrpSpPr/>
          <p:nvPr/>
        </p:nvGrpSpPr>
        <p:grpSpPr>
          <a:xfrm>
            <a:off x="3650516" y="2747200"/>
            <a:ext cx="849163" cy="647687"/>
            <a:chOff x="10039169" y="4734882"/>
            <a:chExt cx="387374" cy="295491"/>
          </a:xfrm>
        </p:grpSpPr>
        <p:grpSp>
          <p:nvGrpSpPr>
            <p:cNvPr id="560" name="Google Shape;560;p29"/>
            <p:cNvGrpSpPr/>
            <p:nvPr/>
          </p:nvGrpSpPr>
          <p:grpSpPr>
            <a:xfrm>
              <a:off x="10158479" y="4868563"/>
              <a:ext cx="268064" cy="161810"/>
              <a:chOff x="10158479" y="4868563"/>
              <a:chExt cx="268064" cy="161810"/>
            </a:xfrm>
          </p:grpSpPr>
          <p:sp>
            <p:nvSpPr>
              <p:cNvPr id="561" name="Google Shape;561;p29"/>
              <p:cNvSpPr/>
              <p:nvPr/>
            </p:nvSpPr>
            <p:spPr>
              <a:xfrm>
                <a:off x="10158479" y="4868563"/>
                <a:ext cx="1724" cy="1491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916" extrusionOk="0">
                    <a:moveTo>
                      <a:pt x="0" y="0"/>
                    </a:moveTo>
                    <a:cubicBezTo>
                      <a:pt x="227" y="5017"/>
                      <a:pt x="795" y="9989"/>
                      <a:pt x="1725" y="14916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29"/>
              <p:cNvSpPr/>
              <p:nvPr/>
            </p:nvSpPr>
            <p:spPr>
              <a:xfrm>
                <a:off x="10168923" y="4909369"/>
                <a:ext cx="228469" cy="118030"/>
              </a:xfrm>
              <a:custGeom>
                <a:avLst/>
                <a:gdLst/>
                <a:ahLst/>
                <a:cxnLst/>
                <a:rect l="l" t="t" r="r" b="b"/>
                <a:pathLst>
                  <a:path w="228469" h="118030" extrusionOk="0">
                    <a:moveTo>
                      <a:pt x="0" y="1196"/>
                    </a:moveTo>
                    <a:cubicBezTo>
                      <a:pt x="7197" y="16567"/>
                      <a:pt x="17822" y="30348"/>
                      <a:pt x="31082" y="40973"/>
                    </a:cubicBezTo>
                    <a:cubicBezTo>
                      <a:pt x="55692" y="60658"/>
                      <a:pt x="88953" y="69103"/>
                      <a:pt x="119967" y="63541"/>
                    </a:cubicBezTo>
                    <a:cubicBezTo>
                      <a:pt x="131705" y="61430"/>
                      <a:pt x="143443" y="57229"/>
                      <a:pt x="152071" y="49011"/>
                    </a:cubicBezTo>
                    <a:cubicBezTo>
                      <a:pt x="160698" y="40792"/>
                      <a:pt x="165648" y="27987"/>
                      <a:pt x="162173" y="16589"/>
                    </a:cubicBezTo>
                    <a:cubicBezTo>
                      <a:pt x="158700" y="5192"/>
                      <a:pt x="145441" y="-3050"/>
                      <a:pt x="134248" y="1082"/>
                    </a:cubicBezTo>
                    <a:cubicBezTo>
                      <a:pt x="123464" y="5056"/>
                      <a:pt x="118559" y="17838"/>
                      <a:pt x="118264" y="29326"/>
                    </a:cubicBezTo>
                    <a:cubicBezTo>
                      <a:pt x="117447" y="60113"/>
                      <a:pt x="140401" y="87562"/>
                      <a:pt x="167895" y="101434"/>
                    </a:cubicBezTo>
                    <a:cubicBezTo>
                      <a:pt x="186716" y="110924"/>
                      <a:pt x="207423" y="115306"/>
                      <a:pt x="228469" y="118030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dashDot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29"/>
              <p:cNvSpPr/>
              <p:nvPr/>
            </p:nvSpPr>
            <p:spPr>
              <a:xfrm>
                <a:off x="10411582" y="5028966"/>
                <a:ext cx="14961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14961" h="1407" extrusionOk="0">
                    <a:moveTo>
                      <a:pt x="0" y="0"/>
                    </a:moveTo>
                    <a:cubicBezTo>
                      <a:pt x="4994" y="499"/>
                      <a:pt x="9989" y="953"/>
                      <a:pt x="14962" y="1408"/>
                    </a:cubicBezTo>
                  </a:path>
                </a:pathLst>
              </a:custGeom>
              <a:noFill/>
              <a:ln w="9525" cap="rnd" cmpd="sng">
                <a:solidFill>
                  <a:srgbClr val="E8B8C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4" name="Google Shape;564;p29"/>
            <p:cNvGrpSpPr/>
            <p:nvPr/>
          </p:nvGrpSpPr>
          <p:grpSpPr>
            <a:xfrm>
              <a:off x="10039169" y="4734882"/>
              <a:ext cx="188760" cy="140605"/>
              <a:chOff x="10039169" y="4734882"/>
              <a:chExt cx="188760" cy="140605"/>
            </a:xfrm>
          </p:grpSpPr>
          <p:sp>
            <p:nvSpPr>
              <p:cNvPr id="565" name="Google Shape;565;p29"/>
              <p:cNvSpPr/>
              <p:nvPr/>
            </p:nvSpPr>
            <p:spPr>
              <a:xfrm>
                <a:off x="10039169" y="4734882"/>
                <a:ext cx="188760" cy="135587"/>
              </a:xfrm>
              <a:custGeom>
                <a:avLst/>
                <a:gdLst/>
                <a:ahLst/>
                <a:cxnLst/>
                <a:rect l="l" t="t" r="r" b="b"/>
                <a:pathLst>
                  <a:path w="188760" h="135587" extrusionOk="0">
                    <a:moveTo>
                      <a:pt x="188761" y="57236"/>
                    </a:moveTo>
                    <a:lnTo>
                      <a:pt x="0" y="0"/>
                    </a:lnTo>
                    <a:lnTo>
                      <a:pt x="76989" y="135588"/>
                    </a:lnTo>
                    <a:lnTo>
                      <a:pt x="188761" y="5723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29"/>
              <p:cNvSpPr/>
              <p:nvPr/>
            </p:nvSpPr>
            <p:spPr>
              <a:xfrm>
                <a:off x="10095793" y="4771005"/>
                <a:ext cx="96173" cy="70223"/>
              </a:xfrm>
              <a:custGeom>
                <a:avLst/>
                <a:gdLst/>
                <a:ahLst/>
                <a:cxnLst/>
                <a:rect l="l" t="t" r="r" b="b"/>
                <a:pathLst>
                  <a:path w="96173" h="70223" extrusionOk="0">
                    <a:moveTo>
                      <a:pt x="0" y="0"/>
                    </a:moveTo>
                    <a:lnTo>
                      <a:pt x="96173" y="46316"/>
                    </a:lnTo>
                    <a:lnTo>
                      <a:pt x="62072" y="702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29"/>
              <p:cNvSpPr/>
              <p:nvPr/>
            </p:nvSpPr>
            <p:spPr>
              <a:xfrm>
                <a:off x="10157865" y="4817320"/>
                <a:ext cx="34101" cy="58167"/>
              </a:xfrm>
              <a:custGeom>
                <a:avLst/>
                <a:gdLst/>
                <a:ahLst/>
                <a:cxnLst/>
                <a:rect l="l" t="t" r="r" b="b"/>
                <a:pathLst>
                  <a:path w="34101" h="58167" extrusionOk="0">
                    <a:moveTo>
                      <a:pt x="0" y="23907"/>
                    </a:moveTo>
                    <a:lnTo>
                      <a:pt x="24634" y="58168"/>
                    </a:lnTo>
                    <a:lnTo>
                      <a:pt x="34101" y="0"/>
                    </a:lnTo>
                    <a:lnTo>
                      <a:pt x="0" y="2390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68" name="Google Shape;568;p29"/>
          <p:cNvGrpSpPr/>
          <p:nvPr/>
        </p:nvGrpSpPr>
        <p:grpSpPr>
          <a:xfrm>
            <a:off x="1309519" y="1867747"/>
            <a:ext cx="592511" cy="372828"/>
            <a:chOff x="10887427" y="4591948"/>
            <a:chExt cx="220420" cy="138701"/>
          </a:xfrm>
        </p:grpSpPr>
        <p:sp>
          <p:nvSpPr>
            <p:cNvPr id="569" name="Google Shape;569;p29"/>
            <p:cNvSpPr/>
            <p:nvPr/>
          </p:nvSpPr>
          <p:spPr>
            <a:xfrm>
              <a:off x="10887427" y="4597826"/>
              <a:ext cx="220420" cy="122791"/>
            </a:xfrm>
            <a:custGeom>
              <a:avLst/>
              <a:gdLst/>
              <a:ahLst/>
              <a:cxnLst/>
              <a:rect l="l" t="t" r="r" b="b"/>
              <a:pathLst>
                <a:path w="220420" h="122791" extrusionOk="0">
                  <a:moveTo>
                    <a:pt x="219893" y="119347"/>
                  </a:moveTo>
                  <a:cubicBezTo>
                    <a:pt x="213990" y="130518"/>
                    <a:pt x="160091" y="113626"/>
                    <a:pt x="99517" y="81613"/>
                  </a:cubicBezTo>
                  <a:cubicBezTo>
                    <a:pt x="38942" y="49601"/>
                    <a:pt x="-5376" y="14614"/>
                    <a:pt x="528" y="3444"/>
                  </a:cubicBezTo>
                  <a:cubicBezTo>
                    <a:pt x="4592" y="-4253"/>
                    <a:pt x="31451" y="1378"/>
                    <a:pt x="67595" y="16090"/>
                  </a:cubicBezTo>
                  <a:cubicBezTo>
                    <a:pt x="83897" y="22719"/>
                    <a:pt x="102082" y="31211"/>
                    <a:pt x="120904" y="41155"/>
                  </a:cubicBezTo>
                  <a:cubicBezTo>
                    <a:pt x="181478" y="73168"/>
                    <a:pt x="225796" y="108154"/>
                    <a:pt x="219893" y="11932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29"/>
            <p:cNvSpPr/>
            <p:nvPr/>
          </p:nvSpPr>
          <p:spPr>
            <a:xfrm>
              <a:off x="10926198" y="4591948"/>
              <a:ext cx="138702" cy="138701"/>
            </a:xfrm>
            <a:custGeom>
              <a:avLst/>
              <a:gdLst/>
              <a:ahLst/>
              <a:cxnLst/>
              <a:rect l="l" t="t" r="r" b="b"/>
              <a:pathLst>
                <a:path w="138702" h="138701" extrusionOk="0">
                  <a:moveTo>
                    <a:pt x="12273" y="108719"/>
                  </a:moveTo>
                  <a:cubicBezTo>
                    <a:pt x="-9477" y="77206"/>
                    <a:pt x="-1553" y="34024"/>
                    <a:pt x="29983" y="12273"/>
                  </a:cubicBezTo>
                  <a:cubicBezTo>
                    <a:pt x="61496" y="-9477"/>
                    <a:pt x="104679" y="-1553"/>
                    <a:pt x="126429" y="29982"/>
                  </a:cubicBezTo>
                  <a:cubicBezTo>
                    <a:pt x="148180" y="61496"/>
                    <a:pt x="140256" y="104678"/>
                    <a:pt x="108720" y="126429"/>
                  </a:cubicBezTo>
                  <a:cubicBezTo>
                    <a:pt x="77207" y="148179"/>
                    <a:pt x="34024" y="140255"/>
                    <a:pt x="12273" y="1087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71" name="Google Shape;571;p29"/>
            <p:cNvGrpSpPr/>
            <p:nvPr/>
          </p:nvGrpSpPr>
          <p:grpSpPr>
            <a:xfrm>
              <a:off x="10934130" y="4614756"/>
              <a:ext cx="120149" cy="91644"/>
              <a:chOff x="10934130" y="4614756"/>
              <a:chExt cx="120149" cy="91644"/>
            </a:xfrm>
          </p:grpSpPr>
          <p:sp>
            <p:nvSpPr>
              <p:cNvPr id="572" name="Google Shape;572;p29"/>
              <p:cNvSpPr/>
              <p:nvPr/>
            </p:nvSpPr>
            <p:spPr>
              <a:xfrm>
                <a:off x="10934130" y="4614756"/>
                <a:ext cx="116683" cy="30174"/>
              </a:xfrm>
              <a:custGeom>
                <a:avLst/>
                <a:gdLst/>
                <a:ahLst/>
                <a:cxnLst/>
                <a:rect l="l" t="t" r="r" b="b"/>
                <a:pathLst>
                  <a:path w="162060" h="30174" extrusionOk="0">
                    <a:moveTo>
                      <a:pt x="0" y="17732"/>
                    </a:moveTo>
                    <a:cubicBezTo>
                      <a:pt x="3406" y="7424"/>
                      <a:pt x="14758" y="1317"/>
                      <a:pt x="25610" y="1112"/>
                    </a:cubicBezTo>
                    <a:cubicBezTo>
                      <a:pt x="36463" y="908"/>
                      <a:pt x="46816" y="5494"/>
                      <a:pt x="56238" y="10875"/>
                    </a:cubicBezTo>
                    <a:cubicBezTo>
                      <a:pt x="65660" y="16256"/>
                      <a:pt x="74650" y="22568"/>
                      <a:pt x="84799" y="26382"/>
                    </a:cubicBezTo>
                    <a:cubicBezTo>
                      <a:pt x="112407" y="36780"/>
                      <a:pt x="146577" y="25088"/>
                      <a:pt x="162060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29"/>
              <p:cNvSpPr/>
              <p:nvPr/>
            </p:nvSpPr>
            <p:spPr>
              <a:xfrm>
                <a:off x="10938560" y="4654305"/>
                <a:ext cx="115719" cy="52095"/>
              </a:xfrm>
              <a:custGeom>
                <a:avLst/>
                <a:gdLst/>
                <a:ahLst/>
                <a:cxnLst/>
                <a:rect l="l" t="t" r="r" b="b"/>
                <a:pathLst>
                  <a:path w="160721" h="52095" extrusionOk="0">
                    <a:moveTo>
                      <a:pt x="0" y="39278"/>
                    </a:moveTo>
                    <a:cubicBezTo>
                      <a:pt x="3473" y="30605"/>
                      <a:pt x="14099" y="26632"/>
                      <a:pt x="23362" y="27858"/>
                    </a:cubicBezTo>
                    <a:cubicBezTo>
                      <a:pt x="32626" y="29084"/>
                      <a:pt x="40799" y="34283"/>
                      <a:pt x="48564" y="39459"/>
                    </a:cubicBezTo>
                    <a:cubicBezTo>
                      <a:pt x="56329" y="44636"/>
                      <a:pt x="64366" y="49971"/>
                      <a:pt x="73560" y="51583"/>
                    </a:cubicBezTo>
                    <a:cubicBezTo>
                      <a:pt x="92246" y="54830"/>
                      <a:pt x="109523" y="42048"/>
                      <a:pt x="124168" y="30015"/>
                    </a:cubicBezTo>
                    <a:cubicBezTo>
                      <a:pt x="136360" y="20002"/>
                      <a:pt x="148529" y="10013"/>
                      <a:pt x="160721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4" name="Google Shape;574;p29"/>
            <p:cNvSpPr/>
            <p:nvPr/>
          </p:nvSpPr>
          <p:spPr>
            <a:xfrm>
              <a:off x="10887427" y="4601270"/>
              <a:ext cx="219892" cy="119348"/>
            </a:xfrm>
            <a:custGeom>
              <a:avLst/>
              <a:gdLst/>
              <a:ahLst/>
              <a:cxnLst/>
              <a:rect l="l" t="t" r="r" b="b"/>
              <a:pathLst>
                <a:path w="219892" h="119348" extrusionOk="0">
                  <a:moveTo>
                    <a:pt x="219893" y="115904"/>
                  </a:moveTo>
                  <a:cubicBezTo>
                    <a:pt x="213990" y="127074"/>
                    <a:pt x="160091" y="110182"/>
                    <a:pt x="99517" y="78170"/>
                  </a:cubicBezTo>
                  <a:cubicBezTo>
                    <a:pt x="38942" y="46157"/>
                    <a:pt x="-5376" y="11170"/>
                    <a:pt x="528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5" name="Google Shape;575;p29"/>
          <p:cNvGrpSpPr/>
          <p:nvPr/>
        </p:nvGrpSpPr>
        <p:grpSpPr>
          <a:xfrm>
            <a:off x="771363" y="2734886"/>
            <a:ext cx="459516" cy="1873698"/>
            <a:chOff x="5840822" y="2611711"/>
            <a:chExt cx="279954" cy="1141385"/>
          </a:xfrm>
        </p:grpSpPr>
        <p:sp>
          <p:nvSpPr>
            <p:cNvPr id="576" name="Google Shape;576;p29"/>
            <p:cNvSpPr/>
            <p:nvPr/>
          </p:nvSpPr>
          <p:spPr>
            <a:xfrm>
              <a:off x="5852839" y="3060396"/>
              <a:ext cx="130125" cy="692700"/>
            </a:xfrm>
            <a:custGeom>
              <a:avLst/>
              <a:gdLst/>
              <a:ahLst/>
              <a:cxnLst/>
              <a:rect l="l" t="t" r="r" b="b"/>
              <a:pathLst>
                <a:path w="130125" h="692700" extrusionOk="0">
                  <a:moveTo>
                    <a:pt x="119538" y="5"/>
                  </a:moveTo>
                  <a:cubicBezTo>
                    <a:pt x="126077" y="-200"/>
                    <a:pt x="131117" y="6430"/>
                    <a:pt x="129959" y="13718"/>
                  </a:cubicBezTo>
                  <a:lnTo>
                    <a:pt x="93678" y="243867"/>
                  </a:lnTo>
                  <a:lnTo>
                    <a:pt x="24477" y="683074"/>
                  </a:lnTo>
                  <a:cubicBezTo>
                    <a:pt x="23592" y="688637"/>
                    <a:pt x="19323" y="692701"/>
                    <a:pt x="14328" y="692701"/>
                  </a:cubicBezTo>
                  <a:lnTo>
                    <a:pt x="10309" y="692701"/>
                  </a:lnTo>
                  <a:cubicBezTo>
                    <a:pt x="3998" y="692701"/>
                    <a:pt x="-815" y="686344"/>
                    <a:pt x="115" y="679283"/>
                  </a:cubicBezTo>
                  <a:lnTo>
                    <a:pt x="89206" y="10539"/>
                  </a:lnTo>
                  <a:cubicBezTo>
                    <a:pt x="89955" y="4954"/>
                    <a:pt x="94133" y="776"/>
                    <a:pt x="99127" y="618"/>
                  </a:cubicBezTo>
                  <a:lnTo>
                    <a:pt x="119516" y="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29"/>
            <p:cNvSpPr/>
            <p:nvPr/>
          </p:nvSpPr>
          <p:spPr>
            <a:xfrm>
              <a:off x="5978046" y="3060396"/>
              <a:ext cx="130284" cy="692632"/>
            </a:xfrm>
            <a:custGeom>
              <a:avLst/>
              <a:gdLst/>
              <a:ahLst/>
              <a:cxnLst/>
              <a:rect l="l" t="t" r="r" b="b"/>
              <a:pathLst>
                <a:path w="130284" h="692632" extrusionOk="0">
                  <a:moveTo>
                    <a:pt x="30975" y="618"/>
                  </a:moveTo>
                  <a:lnTo>
                    <a:pt x="10587" y="5"/>
                  </a:lnTo>
                  <a:cubicBezTo>
                    <a:pt x="4049" y="-200"/>
                    <a:pt x="-992" y="6430"/>
                    <a:pt x="166" y="13718"/>
                  </a:cubicBezTo>
                  <a:lnTo>
                    <a:pt x="36447" y="243867"/>
                  </a:lnTo>
                  <a:lnTo>
                    <a:pt x="105626" y="683006"/>
                  </a:lnTo>
                  <a:cubicBezTo>
                    <a:pt x="106511" y="688614"/>
                    <a:pt x="110825" y="692655"/>
                    <a:pt x="115843" y="692633"/>
                  </a:cubicBezTo>
                  <a:lnTo>
                    <a:pt x="120042" y="692587"/>
                  </a:lnTo>
                  <a:cubicBezTo>
                    <a:pt x="126309" y="692542"/>
                    <a:pt x="131100" y="686208"/>
                    <a:pt x="130168" y="679169"/>
                  </a:cubicBezTo>
                  <a:lnTo>
                    <a:pt x="40897" y="10517"/>
                  </a:lnTo>
                  <a:cubicBezTo>
                    <a:pt x="40148" y="4931"/>
                    <a:pt x="35970" y="754"/>
                    <a:pt x="30975" y="59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29"/>
            <p:cNvSpPr/>
            <p:nvPr/>
          </p:nvSpPr>
          <p:spPr>
            <a:xfrm>
              <a:off x="5963068" y="2904675"/>
              <a:ext cx="33783" cy="163853"/>
            </a:xfrm>
            <a:custGeom>
              <a:avLst/>
              <a:gdLst/>
              <a:ahLst/>
              <a:cxnLst/>
              <a:rect l="l" t="t" r="r" b="b"/>
              <a:pathLst>
                <a:path w="33783" h="163853" extrusionOk="0">
                  <a:moveTo>
                    <a:pt x="33784" y="0"/>
                  </a:moveTo>
                  <a:lnTo>
                    <a:pt x="32739" y="75740"/>
                  </a:lnTo>
                  <a:lnTo>
                    <a:pt x="31468" y="163854"/>
                  </a:lnTo>
                  <a:lnTo>
                    <a:pt x="2316" y="163854"/>
                  </a:lnTo>
                  <a:lnTo>
                    <a:pt x="1976" y="142739"/>
                  </a:lnTo>
                  <a:lnTo>
                    <a:pt x="0" y="0"/>
                  </a:lnTo>
                  <a:lnTo>
                    <a:pt x="3378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29"/>
            <p:cNvSpPr/>
            <p:nvPr/>
          </p:nvSpPr>
          <p:spPr>
            <a:xfrm>
              <a:off x="5840822" y="2611711"/>
              <a:ext cx="279954" cy="323124"/>
            </a:xfrm>
            <a:custGeom>
              <a:avLst/>
              <a:gdLst/>
              <a:ahLst/>
              <a:cxnLst/>
              <a:rect l="l" t="t" r="r" b="b"/>
              <a:pathLst>
                <a:path w="279954" h="323124" extrusionOk="0">
                  <a:moveTo>
                    <a:pt x="267483" y="314215"/>
                  </a:moveTo>
                  <a:cubicBezTo>
                    <a:pt x="185954" y="326634"/>
                    <a:pt x="100768" y="325635"/>
                    <a:pt x="12745" y="313920"/>
                  </a:cubicBezTo>
                  <a:cubicBezTo>
                    <a:pt x="4685" y="312853"/>
                    <a:pt x="-991" y="305429"/>
                    <a:pt x="145" y="297369"/>
                  </a:cubicBezTo>
                  <a:lnTo>
                    <a:pt x="2869" y="277866"/>
                  </a:lnTo>
                  <a:lnTo>
                    <a:pt x="35449" y="45287"/>
                  </a:lnTo>
                  <a:cubicBezTo>
                    <a:pt x="35767" y="42994"/>
                    <a:pt x="35540" y="40656"/>
                    <a:pt x="34791" y="38476"/>
                  </a:cubicBezTo>
                  <a:lnTo>
                    <a:pt x="28615" y="20631"/>
                  </a:lnTo>
                  <a:cubicBezTo>
                    <a:pt x="25369" y="11277"/>
                    <a:pt x="32180" y="1446"/>
                    <a:pt x="42079" y="1219"/>
                  </a:cubicBezTo>
                  <a:cubicBezTo>
                    <a:pt x="109578" y="-325"/>
                    <a:pt x="174987" y="-461"/>
                    <a:pt x="237877" y="1151"/>
                  </a:cubicBezTo>
                  <a:cubicBezTo>
                    <a:pt x="247776" y="1400"/>
                    <a:pt x="254587" y="11186"/>
                    <a:pt x="251364" y="20540"/>
                  </a:cubicBezTo>
                  <a:lnTo>
                    <a:pt x="245166" y="38476"/>
                  </a:lnTo>
                  <a:cubicBezTo>
                    <a:pt x="244416" y="40656"/>
                    <a:pt x="244189" y="42994"/>
                    <a:pt x="244507" y="45264"/>
                  </a:cubicBezTo>
                  <a:lnTo>
                    <a:pt x="276701" y="275346"/>
                  </a:lnTo>
                  <a:lnTo>
                    <a:pt x="279812" y="297686"/>
                  </a:lnTo>
                  <a:cubicBezTo>
                    <a:pt x="280924" y="305633"/>
                    <a:pt x="275407" y="312989"/>
                    <a:pt x="267483" y="3141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29"/>
            <p:cNvSpPr/>
            <p:nvPr/>
          </p:nvSpPr>
          <p:spPr>
            <a:xfrm>
              <a:off x="5872706" y="2653524"/>
              <a:ext cx="215574" cy="26881"/>
            </a:xfrm>
            <a:custGeom>
              <a:avLst/>
              <a:gdLst/>
              <a:ahLst/>
              <a:cxnLst/>
              <a:rect l="l" t="t" r="r" b="b"/>
              <a:pathLst>
                <a:path w="215574" h="26881" extrusionOk="0">
                  <a:moveTo>
                    <a:pt x="4041" y="0"/>
                  </a:moveTo>
                  <a:lnTo>
                    <a:pt x="212146" y="0"/>
                  </a:lnTo>
                  <a:lnTo>
                    <a:pt x="215574" y="24634"/>
                  </a:lnTo>
                  <a:lnTo>
                    <a:pt x="0" y="26882"/>
                  </a:lnTo>
                  <a:lnTo>
                    <a:pt x="40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29"/>
            <p:cNvSpPr/>
            <p:nvPr/>
          </p:nvSpPr>
          <p:spPr>
            <a:xfrm>
              <a:off x="5928322" y="3043191"/>
              <a:ext cx="104955" cy="30355"/>
            </a:xfrm>
            <a:custGeom>
              <a:avLst/>
              <a:gdLst/>
              <a:ahLst/>
              <a:cxnLst/>
              <a:rect l="l" t="t" r="r" b="b"/>
              <a:pathLst>
                <a:path w="104955" h="30355" extrusionOk="0">
                  <a:moveTo>
                    <a:pt x="104924" y="7651"/>
                  </a:moveTo>
                  <a:lnTo>
                    <a:pt x="103402" y="23998"/>
                  </a:lnTo>
                  <a:cubicBezTo>
                    <a:pt x="103062" y="27585"/>
                    <a:pt x="100042" y="30355"/>
                    <a:pt x="96433" y="30355"/>
                  </a:cubicBezTo>
                  <a:lnTo>
                    <a:pt x="8568" y="30355"/>
                  </a:lnTo>
                  <a:cubicBezTo>
                    <a:pt x="4958" y="30355"/>
                    <a:pt x="1939" y="27608"/>
                    <a:pt x="1598" y="24021"/>
                  </a:cubicBezTo>
                  <a:lnTo>
                    <a:pt x="31" y="7674"/>
                  </a:lnTo>
                  <a:cubicBezTo>
                    <a:pt x="-354" y="3565"/>
                    <a:pt x="2869" y="0"/>
                    <a:pt x="7002" y="0"/>
                  </a:cubicBezTo>
                  <a:lnTo>
                    <a:pt x="97954" y="0"/>
                  </a:lnTo>
                  <a:cubicBezTo>
                    <a:pt x="102086" y="0"/>
                    <a:pt x="105310" y="3542"/>
                    <a:pt x="104924" y="765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8" name="Google Shape;1588;p4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-75" y="-150"/>
            <a:ext cx="9143997" cy="5143501"/>
          </a:xfrm>
          <a:prstGeom prst="rect">
            <a:avLst/>
          </a:prstGeom>
        </p:spPr>
      </p:pic>
      <p:sp>
        <p:nvSpPr>
          <p:cNvPr id="1589" name="Google Shape;1589;p44"/>
          <p:cNvSpPr/>
          <p:nvPr/>
        </p:nvSpPr>
        <p:spPr>
          <a:xfrm>
            <a:off x="0" y="-13425"/>
            <a:ext cx="9144000" cy="5157000"/>
          </a:xfrm>
          <a:prstGeom prst="frame">
            <a:avLst>
              <a:gd name="adj1" fmla="val 4713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0" name="Google Shape;1590;p44"/>
          <p:cNvSpPr txBox="1">
            <a:spLocks noGrp="1"/>
          </p:cNvSpPr>
          <p:nvPr>
            <p:ph type="title"/>
          </p:nvPr>
        </p:nvSpPr>
        <p:spPr>
          <a:xfrm>
            <a:off x="720000" y="3787075"/>
            <a:ext cx="77040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Thanks</a:t>
            </a:r>
            <a:endParaRPr dirty="0"/>
          </a:p>
        </p:txBody>
      </p:sp>
      <p:sp>
        <p:nvSpPr>
          <p:cNvPr id="1591" name="Google Shape;1591;p44"/>
          <p:cNvSpPr/>
          <p:nvPr/>
        </p:nvSpPr>
        <p:spPr>
          <a:xfrm>
            <a:off x="466618" y="539498"/>
            <a:ext cx="130440" cy="138145"/>
          </a:xfrm>
          <a:custGeom>
            <a:avLst/>
            <a:gdLst/>
            <a:ahLst/>
            <a:cxnLst/>
            <a:rect l="l" t="t" r="r" b="b"/>
            <a:pathLst>
              <a:path w="67237" h="71209" extrusionOk="0">
                <a:moveTo>
                  <a:pt x="25678" y="45181"/>
                </a:moveTo>
                <a:cubicBezTo>
                  <a:pt x="27267" y="52355"/>
                  <a:pt x="27336" y="59075"/>
                  <a:pt x="28334" y="66363"/>
                </a:cubicBezTo>
                <a:cubicBezTo>
                  <a:pt x="29220" y="72925"/>
                  <a:pt x="35418" y="71858"/>
                  <a:pt x="35827" y="68815"/>
                </a:cubicBezTo>
                <a:cubicBezTo>
                  <a:pt x="36554" y="63389"/>
                  <a:pt x="37484" y="57804"/>
                  <a:pt x="40118" y="46248"/>
                </a:cubicBezTo>
                <a:cubicBezTo>
                  <a:pt x="42184" y="37075"/>
                  <a:pt x="66273" y="42070"/>
                  <a:pt x="67204" y="36871"/>
                </a:cubicBezTo>
                <a:cubicBezTo>
                  <a:pt x="67976" y="32626"/>
                  <a:pt x="55398" y="31922"/>
                  <a:pt x="46634" y="30400"/>
                </a:cubicBezTo>
                <a:cubicBezTo>
                  <a:pt x="37871" y="28879"/>
                  <a:pt x="39664" y="23839"/>
                  <a:pt x="38915" y="16233"/>
                </a:cubicBezTo>
                <a:cubicBezTo>
                  <a:pt x="38143" y="8627"/>
                  <a:pt x="37507" y="0"/>
                  <a:pt x="34124" y="0"/>
                </a:cubicBezTo>
                <a:cubicBezTo>
                  <a:pt x="30378" y="0"/>
                  <a:pt x="28766" y="20206"/>
                  <a:pt x="27994" y="23635"/>
                </a:cubicBezTo>
                <a:cubicBezTo>
                  <a:pt x="27222" y="27063"/>
                  <a:pt x="27199" y="28652"/>
                  <a:pt x="22545" y="29855"/>
                </a:cubicBezTo>
                <a:cubicBezTo>
                  <a:pt x="19662" y="30605"/>
                  <a:pt x="12238" y="30673"/>
                  <a:pt x="7901" y="30786"/>
                </a:cubicBezTo>
                <a:cubicBezTo>
                  <a:pt x="7901" y="30786"/>
                  <a:pt x="0" y="30741"/>
                  <a:pt x="0" y="33874"/>
                </a:cubicBezTo>
                <a:cubicBezTo>
                  <a:pt x="0" y="37507"/>
                  <a:pt x="4291" y="37053"/>
                  <a:pt x="6244" y="37620"/>
                </a:cubicBezTo>
                <a:cubicBezTo>
                  <a:pt x="8741" y="38347"/>
                  <a:pt x="17346" y="40049"/>
                  <a:pt x="20298" y="40889"/>
                </a:cubicBezTo>
                <a:cubicBezTo>
                  <a:pt x="24566" y="42116"/>
                  <a:pt x="25656" y="45181"/>
                  <a:pt x="25656" y="451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2" name="Google Shape;1592;p44"/>
          <p:cNvSpPr/>
          <p:nvPr/>
        </p:nvSpPr>
        <p:spPr>
          <a:xfrm>
            <a:off x="7916794" y="1469540"/>
            <a:ext cx="130440" cy="138147"/>
          </a:xfrm>
          <a:custGeom>
            <a:avLst/>
            <a:gdLst/>
            <a:ahLst/>
            <a:cxnLst/>
            <a:rect l="l" t="t" r="r" b="b"/>
            <a:pathLst>
              <a:path w="67237" h="71210" extrusionOk="0">
                <a:moveTo>
                  <a:pt x="25678" y="45181"/>
                </a:moveTo>
                <a:cubicBezTo>
                  <a:pt x="27268" y="52355"/>
                  <a:pt x="27336" y="59076"/>
                  <a:pt x="28334" y="66364"/>
                </a:cubicBezTo>
                <a:cubicBezTo>
                  <a:pt x="29220" y="72925"/>
                  <a:pt x="35418" y="71858"/>
                  <a:pt x="35827" y="68816"/>
                </a:cubicBezTo>
                <a:cubicBezTo>
                  <a:pt x="36554" y="63389"/>
                  <a:pt x="37485" y="57804"/>
                  <a:pt x="40119" y="46248"/>
                </a:cubicBezTo>
                <a:cubicBezTo>
                  <a:pt x="42184" y="37076"/>
                  <a:pt x="66273" y="42093"/>
                  <a:pt x="67204" y="36871"/>
                </a:cubicBezTo>
                <a:cubicBezTo>
                  <a:pt x="67975" y="32626"/>
                  <a:pt x="55398" y="31922"/>
                  <a:pt x="46634" y="30401"/>
                </a:cubicBezTo>
                <a:cubicBezTo>
                  <a:pt x="37871" y="28880"/>
                  <a:pt x="39664" y="23839"/>
                  <a:pt x="38915" y="16233"/>
                </a:cubicBezTo>
                <a:cubicBezTo>
                  <a:pt x="38143" y="8628"/>
                  <a:pt x="37507" y="0"/>
                  <a:pt x="34125" y="0"/>
                </a:cubicBezTo>
                <a:cubicBezTo>
                  <a:pt x="30379" y="0"/>
                  <a:pt x="28767" y="20207"/>
                  <a:pt x="27994" y="23635"/>
                </a:cubicBezTo>
                <a:cubicBezTo>
                  <a:pt x="27223" y="27063"/>
                  <a:pt x="27199" y="28652"/>
                  <a:pt x="22545" y="29856"/>
                </a:cubicBezTo>
                <a:cubicBezTo>
                  <a:pt x="19662" y="30605"/>
                  <a:pt x="12238" y="30673"/>
                  <a:pt x="7901" y="30787"/>
                </a:cubicBezTo>
                <a:cubicBezTo>
                  <a:pt x="7901" y="30787"/>
                  <a:pt x="0" y="30741"/>
                  <a:pt x="0" y="33874"/>
                </a:cubicBezTo>
                <a:cubicBezTo>
                  <a:pt x="0" y="37507"/>
                  <a:pt x="4291" y="37053"/>
                  <a:pt x="6244" y="37621"/>
                </a:cubicBezTo>
                <a:cubicBezTo>
                  <a:pt x="8741" y="38347"/>
                  <a:pt x="17346" y="40050"/>
                  <a:pt x="20297" y="40890"/>
                </a:cubicBezTo>
                <a:cubicBezTo>
                  <a:pt x="24566" y="42116"/>
                  <a:pt x="25656" y="45181"/>
                  <a:pt x="25656" y="451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93" name="Google Shape;1593;p44"/>
          <p:cNvGrpSpPr/>
          <p:nvPr/>
        </p:nvGrpSpPr>
        <p:grpSpPr>
          <a:xfrm flipH="1">
            <a:off x="1140928" y="960000"/>
            <a:ext cx="849163" cy="647687"/>
            <a:chOff x="10039169" y="4734882"/>
            <a:chExt cx="387374" cy="295491"/>
          </a:xfrm>
        </p:grpSpPr>
        <p:grpSp>
          <p:nvGrpSpPr>
            <p:cNvPr id="1594" name="Google Shape;1594;p44"/>
            <p:cNvGrpSpPr/>
            <p:nvPr/>
          </p:nvGrpSpPr>
          <p:grpSpPr>
            <a:xfrm>
              <a:off x="10158479" y="4868563"/>
              <a:ext cx="268064" cy="161810"/>
              <a:chOff x="10158479" y="4868563"/>
              <a:chExt cx="268064" cy="161810"/>
            </a:xfrm>
          </p:grpSpPr>
          <p:sp>
            <p:nvSpPr>
              <p:cNvPr id="1595" name="Google Shape;1595;p44"/>
              <p:cNvSpPr/>
              <p:nvPr/>
            </p:nvSpPr>
            <p:spPr>
              <a:xfrm>
                <a:off x="10158479" y="4868563"/>
                <a:ext cx="1724" cy="1491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916" extrusionOk="0">
                    <a:moveTo>
                      <a:pt x="0" y="0"/>
                    </a:moveTo>
                    <a:cubicBezTo>
                      <a:pt x="227" y="5017"/>
                      <a:pt x="795" y="9989"/>
                      <a:pt x="1725" y="14916"/>
                    </a:cubicBez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44"/>
              <p:cNvSpPr/>
              <p:nvPr/>
            </p:nvSpPr>
            <p:spPr>
              <a:xfrm>
                <a:off x="10168923" y="4909369"/>
                <a:ext cx="228469" cy="118030"/>
              </a:xfrm>
              <a:custGeom>
                <a:avLst/>
                <a:gdLst/>
                <a:ahLst/>
                <a:cxnLst/>
                <a:rect l="l" t="t" r="r" b="b"/>
                <a:pathLst>
                  <a:path w="228469" h="118030" extrusionOk="0">
                    <a:moveTo>
                      <a:pt x="0" y="1196"/>
                    </a:moveTo>
                    <a:cubicBezTo>
                      <a:pt x="7197" y="16567"/>
                      <a:pt x="17822" y="30348"/>
                      <a:pt x="31082" y="40973"/>
                    </a:cubicBezTo>
                    <a:cubicBezTo>
                      <a:pt x="55692" y="60658"/>
                      <a:pt x="88953" y="69103"/>
                      <a:pt x="119967" y="63541"/>
                    </a:cubicBezTo>
                    <a:cubicBezTo>
                      <a:pt x="131705" y="61430"/>
                      <a:pt x="143443" y="57229"/>
                      <a:pt x="152071" y="49011"/>
                    </a:cubicBezTo>
                    <a:cubicBezTo>
                      <a:pt x="160698" y="40792"/>
                      <a:pt x="165648" y="27987"/>
                      <a:pt x="162173" y="16589"/>
                    </a:cubicBezTo>
                    <a:cubicBezTo>
                      <a:pt x="158700" y="5192"/>
                      <a:pt x="145441" y="-3050"/>
                      <a:pt x="134248" y="1082"/>
                    </a:cubicBezTo>
                    <a:cubicBezTo>
                      <a:pt x="123464" y="5056"/>
                      <a:pt x="118559" y="17838"/>
                      <a:pt x="118264" y="29326"/>
                    </a:cubicBezTo>
                    <a:cubicBezTo>
                      <a:pt x="117447" y="60113"/>
                      <a:pt x="140401" y="87562"/>
                      <a:pt x="167895" y="101434"/>
                    </a:cubicBezTo>
                    <a:cubicBezTo>
                      <a:pt x="186716" y="110924"/>
                      <a:pt x="207423" y="115306"/>
                      <a:pt x="228469" y="118030"/>
                    </a:cubicBez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dashDot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44"/>
              <p:cNvSpPr/>
              <p:nvPr/>
            </p:nvSpPr>
            <p:spPr>
              <a:xfrm>
                <a:off x="10411582" y="5028966"/>
                <a:ext cx="14961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14961" h="1407" extrusionOk="0">
                    <a:moveTo>
                      <a:pt x="0" y="0"/>
                    </a:moveTo>
                    <a:cubicBezTo>
                      <a:pt x="4994" y="499"/>
                      <a:pt x="9989" y="953"/>
                      <a:pt x="14962" y="1408"/>
                    </a:cubicBezTo>
                  </a:path>
                </a:pathLst>
              </a:custGeom>
              <a:noFill/>
              <a:ln w="9525" cap="rnd" cmpd="sng">
                <a:solidFill>
                  <a:srgbClr val="E8B8C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8" name="Google Shape;1598;p44"/>
            <p:cNvGrpSpPr/>
            <p:nvPr/>
          </p:nvGrpSpPr>
          <p:grpSpPr>
            <a:xfrm>
              <a:off x="10039169" y="4734882"/>
              <a:ext cx="188760" cy="140605"/>
              <a:chOff x="10039169" y="4734882"/>
              <a:chExt cx="188760" cy="140605"/>
            </a:xfrm>
          </p:grpSpPr>
          <p:sp>
            <p:nvSpPr>
              <p:cNvPr id="1599" name="Google Shape;1599;p44"/>
              <p:cNvSpPr/>
              <p:nvPr/>
            </p:nvSpPr>
            <p:spPr>
              <a:xfrm>
                <a:off x="10039169" y="4734882"/>
                <a:ext cx="188760" cy="135587"/>
              </a:xfrm>
              <a:custGeom>
                <a:avLst/>
                <a:gdLst/>
                <a:ahLst/>
                <a:cxnLst/>
                <a:rect l="l" t="t" r="r" b="b"/>
                <a:pathLst>
                  <a:path w="188760" h="135587" extrusionOk="0">
                    <a:moveTo>
                      <a:pt x="188761" y="57236"/>
                    </a:moveTo>
                    <a:lnTo>
                      <a:pt x="0" y="0"/>
                    </a:lnTo>
                    <a:lnTo>
                      <a:pt x="76989" y="135588"/>
                    </a:lnTo>
                    <a:lnTo>
                      <a:pt x="188761" y="5723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44"/>
              <p:cNvSpPr/>
              <p:nvPr/>
            </p:nvSpPr>
            <p:spPr>
              <a:xfrm>
                <a:off x="10095793" y="4771005"/>
                <a:ext cx="96173" cy="70223"/>
              </a:xfrm>
              <a:custGeom>
                <a:avLst/>
                <a:gdLst/>
                <a:ahLst/>
                <a:cxnLst/>
                <a:rect l="l" t="t" r="r" b="b"/>
                <a:pathLst>
                  <a:path w="96173" h="70223" extrusionOk="0">
                    <a:moveTo>
                      <a:pt x="0" y="0"/>
                    </a:moveTo>
                    <a:lnTo>
                      <a:pt x="96173" y="46316"/>
                    </a:lnTo>
                    <a:lnTo>
                      <a:pt x="62072" y="702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44"/>
              <p:cNvSpPr/>
              <p:nvPr/>
            </p:nvSpPr>
            <p:spPr>
              <a:xfrm>
                <a:off x="10157865" y="4817320"/>
                <a:ext cx="34101" cy="58167"/>
              </a:xfrm>
              <a:custGeom>
                <a:avLst/>
                <a:gdLst/>
                <a:ahLst/>
                <a:cxnLst/>
                <a:rect l="l" t="t" r="r" b="b"/>
                <a:pathLst>
                  <a:path w="34101" h="58167" extrusionOk="0">
                    <a:moveTo>
                      <a:pt x="0" y="23907"/>
                    </a:moveTo>
                    <a:lnTo>
                      <a:pt x="24634" y="58168"/>
                    </a:lnTo>
                    <a:lnTo>
                      <a:pt x="34101" y="0"/>
                    </a:lnTo>
                    <a:lnTo>
                      <a:pt x="0" y="2390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02" name="Google Shape;1602;p44"/>
          <p:cNvGrpSpPr/>
          <p:nvPr/>
        </p:nvGrpSpPr>
        <p:grpSpPr>
          <a:xfrm>
            <a:off x="8047219" y="3680872"/>
            <a:ext cx="592511" cy="372828"/>
            <a:chOff x="10887427" y="4591948"/>
            <a:chExt cx="220420" cy="138701"/>
          </a:xfrm>
        </p:grpSpPr>
        <p:sp>
          <p:nvSpPr>
            <p:cNvPr id="1603" name="Google Shape;1603;p44"/>
            <p:cNvSpPr/>
            <p:nvPr/>
          </p:nvSpPr>
          <p:spPr>
            <a:xfrm>
              <a:off x="10887427" y="4597826"/>
              <a:ext cx="220420" cy="122791"/>
            </a:xfrm>
            <a:custGeom>
              <a:avLst/>
              <a:gdLst/>
              <a:ahLst/>
              <a:cxnLst/>
              <a:rect l="l" t="t" r="r" b="b"/>
              <a:pathLst>
                <a:path w="220420" h="122791" extrusionOk="0">
                  <a:moveTo>
                    <a:pt x="219893" y="119347"/>
                  </a:moveTo>
                  <a:cubicBezTo>
                    <a:pt x="213990" y="130518"/>
                    <a:pt x="160091" y="113626"/>
                    <a:pt x="99517" y="81613"/>
                  </a:cubicBezTo>
                  <a:cubicBezTo>
                    <a:pt x="38942" y="49601"/>
                    <a:pt x="-5376" y="14614"/>
                    <a:pt x="528" y="3444"/>
                  </a:cubicBezTo>
                  <a:cubicBezTo>
                    <a:pt x="4592" y="-4253"/>
                    <a:pt x="31451" y="1378"/>
                    <a:pt x="67595" y="16090"/>
                  </a:cubicBezTo>
                  <a:cubicBezTo>
                    <a:pt x="83897" y="22719"/>
                    <a:pt x="102082" y="31211"/>
                    <a:pt x="120904" y="41155"/>
                  </a:cubicBezTo>
                  <a:cubicBezTo>
                    <a:pt x="181478" y="73168"/>
                    <a:pt x="225796" y="108154"/>
                    <a:pt x="219893" y="11932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4" name="Google Shape;1604;p44"/>
            <p:cNvSpPr/>
            <p:nvPr/>
          </p:nvSpPr>
          <p:spPr>
            <a:xfrm>
              <a:off x="10926198" y="4591948"/>
              <a:ext cx="138702" cy="138701"/>
            </a:xfrm>
            <a:custGeom>
              <a:avLst/>
              <a:gdLst/>
              <a:ahLst/>
              <a:cxnLst/>
              <a:rect l="l" t="t" r="r" b="b"/>
              <a:pathLst>
                <a:path w="138702" h="138701" extrusionOk="0">
                  <a:moveTo>
                    <a:pt x="12273" y="108719"/>
                  </a:moveTo>
                  <a:cubicBezTo>
                    <a:pt x="-9477" y="77206"/>
                    <a:pt x="-1553" y="34024"/>
                    <a:pt x="29983" y="12273"/>
                  </a:cubicBezTo>
                  <a:cubicBezTo>
                    <a:pt x="61496" y="-9477"/>
                    <a:pt x="104679" y="-1553"/>
                    <a:pt x="126429" y="29982"/>
                  </a:cubicBezTo>
                  <a:cubicBezTo>
                    <a:pt x="148180" y="61496"/>
                    <a:pt x="140256" y="104678"/>
                    <a:pt x="108720" y="126429"/>
                  </a:cubicBezTo>
                  <a:cubicBezTo>
                    <a:pt x="77207" y="148179"/>
                    <a:pt x="34024" y="140255"/>
                    <a:pt x="12273" y="1087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05" name="Google Shape;1605;p44"/>
            <p:cNvGrpSpPr/>
            <p:nvPr/>
          </p:nvGrpSpPr>
          <p:grpSpPr>
            <a:xfrm>
              <a:off x="10934130" y="4614756"/>
              <a:ext cx="120149" cy="91644"/>
              <a:chOff x="10934130" y="4614756"/>
              <a:chExt cx="120149" cy="91644"/>
            </a:xfrm>
          </p:grpSpPr>
          <p:sp>
            <p:nvSpPr>
              <p:cNvPr id="1606" name="Google Shape;1606;p44"/>
              <p:cNvSpPr/>
              <p:nvPr/>
            </p:nvSpPr>
            <p:spPr>
              <a:xfrm>
                <a:off x="10934130" y="4614756"/>
                <a:ext cx="116683" cy="30174"/>
              </a:xfrm>
              <a:custGeom>
                <a:avLst/>
                <a:gdLst/>
                <a:ahLst/>
                <a:cxnLst/>
                <a:rect l="l" t="t" r="r" b="b"/>
                <a:pathLst>
                  <a:path w="162060" h="30174" extrusionOk="0">
                    <a:moveTo>
                      <a:pt x="0" y="17732"/>
                    </a:moveTo>
                    <a:cubicBezTo>
                      <a:pt x="3406" y="7424"/>
                      <a:pt x="14758" y="1317"/>
                      <a:pt x="25610" y="1112"/>
                    </a:cubicBezTo>
                    <a:cubicBezTo>
                      <a:pt x="36463" y="908"/>
                      <a:pt x="46816" y="5494"/>
                      <a:pt x="56238" y="10875"/>
                    </a:cubicBezTo>
                    <a:cubicBezTo>
                      <a:pt x="65660" y="16256"/>
                      <a:pt x="74650" y="22568"/>
                      <a:pt x="84799" y="26382"/>
                    </a:cubicBezTo>
                    <a:cubicBezTo>
                      <a:pt x="112407" y="36780"/>
                      <a:pt x="146577" y="25088"/>
                      <a:pt x="162060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7" name="Google Shape;1607;p44"/>
              <p:cNvSpPr/>
              <p:nvPr/>
            </p:nvSpPr>
            <p:spPr>
              <a:xfrm>
                <a:off x="10938560" y="4654305"/>
                <a:ext cx="115719" cy="52095"/>
              </a:xfrm>
              <a:custGeom>
                <a:avLst/>
                <a:gdLst/>
                <a:ahLst/>
                <a:cxnLst/>
                <a:rect l="l" t="t" r="r" b="b"/>
                <a:pathLst>
                  <a:path w="160721" h="52095" extrusionOk="0">
                    <a:moveTo>
                      <a:pt x="0" y="39278"/>
                    </a:moveTo>
                    <a:cubicBezTo>
                      <a:pt x="3473" y="30605"/>
                      <a:pt x="14099" y="26632"/>
                      <a:pt x="23362" y="27858"/>
                    </a:cubicBezTo>
                    <a:cubicBezTo>
                      <a:pt x="32626" y="29084"/>
                      <a:pt x="40799" y="34283"/>
                      <a:pt x="48564" y="39459"/>
                    </a:cubicBezTo>
                    <a:cubicBezTo>
                      <a:pt x="56329" y="44636"/>
                      <a:pt x="64366" y="49971"/>
                      <a:pt x="73560" y="51583"/>
                    </a:cubicBezTo>
                    <a:cubicBezTo>
                      <a:pt x="92246" y="54830"/>
                      <a:pt x="109523" y="42048"/>
                      <a:pt x="124168" y="30015"/>
                    </a:cubicBezTo>
                    <a:cubicBezTo>
                      <a:pt x="136360" y="20002"/>
                      <a:pt x="148529" y="10013"/>
                      <a:pt x="160721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08" name="Google Shape;1608;p44"/>
            <p:cNvSpPr/>
            <p:nvPr/>
          </p:nvSpPr>
          <p:spPr>
            <a:xfrm>
              <a:off x="10887427" y="4601270"/>
              <a:ext cx="219892" cy="119348"/>
            </a:xfrm>
            <a:custGeom>
              <a:avLst/>
              <a:gdLst/>
              <a:ahLst/>
              <a:cxnLst/>
              <a:rect l="l" t="t" r="r" b="b"/>
              <a:pathLst>
                <a:path w="219892" h="119348" extrusionOk="0">
                  <a:moveTo>
                    <a:pt x="219893" y="115904"/>
                  </a:moveTo>
                  <a:cubicBezTo>
                    <a:pt x="213990" y="127074"/>
                    <a:pt x="160091" y="110182"/>
                    <a:pt x="99517" y="78170"/>
                  </a:cubicBezTo>
                  <a:cubicBezTo>
                    <a:pt x="38942" y="46157"/>
                    <a:pt x="-5376" y="11170"/>
                    <a:pt x="528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09" name="Google Shape;1609;p44"/>
          <p:cNvSpPr/>
          <p:nvPr/>
        </p:nvSpPr>
        <p:spPr>
          <a:xfrm>
            <a:off x="8047213" y="381844"/>
            <a:ext cx="592516" cy="315322"/>
          </a:xfrm>
          <a:custGeom>
            <a:avLst/>
            <a:gdLst/>
            <a:ahLst/>
            <a:cxnLst/>
            <a:rect l="l" t="t" r="r" b="b"/>
            <a:pathLst>
              <a:path w="195550" h="103981" extrusionOk="0">
                <a:moveTo>
                  <a:pt x="9222" y="67223"/>
                </a:moveTo>
                <a:cubicBezTo>
                  <a:pt x="14466" y="62410"/>
                  <a:pt x="21799" y="60117"/>
                  <a:pt x="28861" y="60707"/>
                </a:cubicBezTo>
                <a:cubicBezTo>
                  <a:pt x="33424" y="61094"/>
                  <a:pt x="37534" y="57960"/>
                  <a:pt x="38465" y="53465"/>
                </a:cubicBezTo>
                <a:cubicBezTo>
                  <a:pt x="42438" y="33962"/>
                  <a:pt x="49113" y="14006"/>
                  <a:pt x="66072" y="4652"/>
                </a:cubicBezTo>
                <a:cubicBezTo>
                  <a:pt x="84235" y="-5384"/>
                  <a:pt x="108416" y="1768"/>
                  <a:pt x="122469" y="17025"/>
                </a:cubicBezTo>
                <a:cubicBezTo>
                  <a:pt x="134003" y="29535"/>
                  <a:pt x="139747" y="46200"/>
                  <a:pt x="142062" y="63228"/>
                </a:cubicBezTo>
                <a:cubicBezTo>
                  <a:pt x="142766" y="68450"/>
                  <a:pt x="147829" y="71719"/>
                  <a:pt x="152983" y="70652"/>
                </a:cubicBezTo>
                <a:cubicBezTo>
                  <a:pt x="161996" y="68790"/>
                  <a:pt x="171805" y="70606"/>
                  <a:pt x="179320" y="75987"/>
                </a:cubicBezTo>
                <a:cubicBezTo>
                  <a:pt x="183633" y="79075"/>
                  <a:pt x="188583" y="83911"/>
                  <a:pt x="193079" y="88724"/>
                </a:cubicBezTo>
                <a:cubicBezTo>
                  <a:pt x="198504" y="94514"/>
                  <a:pt x="194418" y="103981"/>
                  <a:pt x="186471" y="103981"/>
                </a:cubicBezTo>
                <a:lnTo>
                  <a:pt x="9063" y="103981"/>
                </a:lnTo>
                <a:cubicBezTo>
                  <a:pt x="3932" y="103981"/>
                  <a:pt x="-155" y="99735"/>
                  <a:pt x="5" y="94605"/>
                </a:cubicBezTo>
                <a:cubicBezTo>
                  <a:pt x="299" y="84615"/>
                  <a:pt x="3932" y="72128"/>
                  <a:pt x="9245" y="6724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0" name="Google Shape;1610;p44"/>
          <p:cNvSpPr/>
          <p:nvPr/>
        </p:nvSpPr>
        <p:spPr>
          <a:xfrm flipH="1">
            <a:off x="528738" y="3157619"/>
            <a:ext cx="592517" cy="315322"/>
          </a:xfrm>
          <a:custGeom>
            <a:avLst/>
            <a:gdLst/>
            <a:ahLst/>
            <a:cxnLst/>
            <a:rect l="l" t="t" r="r" b="b"/>
            <a:pathLst>
              <a:path w="195550" h="103981" extrusionOk="0">
                <a:moveTo>
                  <a:pt x="9222" y="67223"/>
                </a:moveTo>
                <a:cubicBezTo>
                  <a:pt x="14466" y="62410"/>
                  <a:pt x="21799" y="60117"/>
                  <a:pt x="28861" y="60707"/>
                </a:cubicBezTo>
                <a:cubicBezTo>
                  <a:pt x="33424" y="61094"/>
                  <a:pt x="37534" y="57960"/>
                  <a:pt x="38465" y="53465"/>
                </a:cubicBezTo>
                <a:cubicBezTo>
                  <a:pt x="42438" y="33962"/>
                  <a:pt x="49113" y="14006"/>
                  <a:pt x="66072" y="4652"/>
                </a:cubicBezTo>
                <a:cubicBezTo>
                  <a:pt x="84235" y="-5384"/>
                  <a:pt x="108416" y="1768"/>
                  <a:pt x="122469" y="17025"/>
                </a:cubicBezTo>
                <a:cubicBezTo>
                  <a:pt x="134003" y="29535"/>
                  <a:pt x="139747" y="46200"/>
                  <a:pt x="142062" y="63228"/>
                </a:cubicBezTo>
                <a:cubicBezTo>
                  <a:pt x="142766" y="68450"/>
                  <a:pt x="147829" y="71719"/>
                  <a:pt x="152983" y="70652"/>
                </a:cubicBezTo>
                <a:cubicBezTo>
                  <a:pt x="161996" y="68790"/>
                  <a:pt x="171805" y="70606"/>
                  <a:pt x="179320" y="75987"/>
                </a:cubicBezTo>
                <a:cubicBezTo>
                  <a:pt x="183633" y="79075"/>
                  <a:pt x="188583" y="83911"/>
                  <a:pt x="193079" y="88724"/>
                </a:cubicBezTo>
                <a:cubicBezTo>
                  <a:pt x="198504" y="94514"/>
                  <a:pt x="194418" y="103981"/>
                  <a:pt x="186471" y="103981"/>
                </a:cubicBezTo>
                <a:lnTo>
                  <a:pt x="9063" y="103981"/>
                </a:lnTo>
                <a:cubicBezTo>
                  <a:pt x="3932" y="103981"/>
                  <a:pt x="-155" y="99735"/>
                  <a:pt x="5" y="94605"/>
                </a:cubicBezTo>
                <a:cubicBezTo>
                  <a:pt x="299" y="84615"/>
                  <a:pt x="3932" y="72128"/>
                  <a:pt x="9245" y="6724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1"/>
          <p:cNvSpPr/>
          <p:nvPr/>
        </p:nvSpPr>
        <p:spPr>
          <a:xfrm>
            <a:off x="803666" y="2560185"/>
            <a:ext cx="815700" cy="815700"/>
          </a:xfrm>
          <a:prstGeom prst="ellipse">
            <a:avLst/>
          </a:prstGeom>
          <a:solidFill>
            <a:srgbClr val="FFFFFF">
              <a:alpha val="56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8" name="Google Shape;608;p31"/>
          <p:cNvSpPr/>
          <p:nvPr/>
        </p:nvSpPr>
        <p:spPr>
          <a:xfrm>
            <a:off x="756316" y="1455450"/>
            <a:ext cx="815700" cy="815700"/>
          </a:xfrm>
          <a:prstGeom prst="ellipse">
            <a:avLst/>
          </a:prstGeom>
          <a:solidFill>
            <a:srgbClr val="FFFFFF">
              <a:alpha val="56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9" name="Google Shape;60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Nội dung báo cáo</a:t>
            </a:r>
            <a:endParaRPr dirty="0"/>
          </a:p>
        </p:txBody>
      </p:sp>
      <p:sp>
        <p:nvSpPr>
          <p:cNvPr id="614" name="Google Shape;614;p31"/>
          <p:cNvSpPr txBox="1">
            <a:spLocks noGrp="1"/>
          </p:cNvSpPr>
          <p:nvPr>
            <p:ph type="title" idx="5"/>
          </p:nvPr>
        </p:nvSpPr>
        <p:spPr>
          <a:xfrm>
            <a:off x="803666" y="1590750"/>
            <a:ext cx="720900" cy="5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16" name="Google Shape;616;p31"/>
          <p:cNvSpPr txBox="1">
            <a:spLocks noGrp="1"/>
          </p:cNvSpPr>
          <p:nvPr>
            <p:ph type="title" idx="7"/>
          </p:nvPr>
        </p:nvSpPr>
        <p:spPr>
          <a:xfrm>
            <a:off x="851066" y="2695485"/>
            <a:ext cx="720900" cy="5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18" name="Google Shape;618;p31"/>
          <p:cNvSpPr txBox="1">
            <a:spLocks noGrp="1"/>
          </p:cNvSpPr>
          <p:nvPr>
            <p:ph type="subTitle" idx="9"/>
          </p:nvPr>
        </p:nvSpPr>
        <p:spPr>
          <a:xfrm>
            <a:off x="1677016" y="1590750"/>
            <a:ext cx="2733600" cy="5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Giới thiệu sản phẩm</a:t>
            </a:r>
            <a:endParaRPr dirty="0"/>
          </a:p>
        </p:txBody>
      </p:sp>
      <p:sp>
        <p:nvSpPr>
          <p:cNvPr id="619" name="Google Shape;619;p31"/>
          <p:cNvSpPr txBox="1">
            <a:spLocks noGrp="1"/>
          </p:cNvSpPr>
          <p:nvPr>
            <p:ph type="subTitle" idx="13"/>
          </p:nvPr>
        </p:nvSpPr>
        <p:spPr>
          <a:xfrm>
            <a:off x="1724366" y="2695485"/>
            <a:ext cx="2733600" cy="5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Giao diện - code</a:t>
            </a:r>
            <a:endParaRPr dirty="0"/>
          </a:p>
        </p:txBody>
      </p:sp>
      <p:sp>
        <p:nvSpPr>
          <p:cNvPr id="622" name="Google Shape;622;p31"/>
          <p:cNvSpPr/>
          <p:nvPr/>
        </p:nvSpPr>
        <p:spPr>
          <a:xfrm>
            <a:off x="2154490" y="2135850"/>
            <a:ext cx="130440" cy="138147"/>
          </a:xfrm>
          <a:custGeom>
            <a:avLst/>
            <a:gdLst/>
            <a:ahLst/>
            <a:cxnLst/>
            <a:rect l="l" t="t" r="r" b="b"/>
            <a:pathLst>
              <a:path w="67237" h="71210" extrusionOk="0">
                <a:moveTo>
                  <a:pt x="25678" y="45181"/>
                </a:moveTo>
                <a:cubicBezTo>
                  <a:pt x="27268" y="52355"/>
                  <a:pt x="27336" y="59076"/>
                  <a:pt x="28334" y="66364"/>
                </a:cubicBezTo>
                <a:cubicBezTo>
                  <a:pt x="29220" y="72925"/>
                  <a:pt x="35418" y="71858"/>
                  <a:pt x="35827" y="68816"/>
                </a:cubicBezTo>
                <a:cubicBezTo>
                  <a:pt x="36554" y="63389"/>
                  <a:pt x="37485" y="57804"/>
                  <a:pt x="40119" y="46248"/>
                </a:cubicBezTo>
                <a:cubicBezTo>
                  <a:pt x="42184" y="37076"/>
                  <a:pt x="66273" y="42093"/>
                  <a:pt x="67204" y="36871"/>
                </a:cubicBezTo>
                <a:cubicBezTo>
                  <a:pt x="67975" y="32626"/>
                  <a:pt x="55398" y="31922"/>
                  <a:pt x="46634" y="30401"/>
                </a:cubicBezTo>
                <a:cubicBezTo>
                  <a:pt x="37871" y="28880"/>
                  <a:pt x="39664" y="23839"/>
                  <a:pt x="38915" y="16233"/>
                </a:cubicBezTo>
                <a:cubicBezTo>
                  <a:pt x="38143" y="8628"/>
                  <a:pt x="37507" y="0"/>
                  <a:pt x="34125" y="0"/>
                </a:cubicBezTo>
                <a:cubicBezTo>
                  <a:pt x="30379" y="0"/>
                  <a:pt x="28767" y="20207"/>
                  <a:pt x="27994" y="23635"/>
                </a:cubicBezTo>
                <a:cubicBezTo>
                  <a:pt x="27223" y="27063"/>
                  <a:pt x="27199" y="28652"/>
                  <a:pt x="22545" y="29856"/>
                </a:cubicBezTo>
                <a:cubicBezTo>
                  <a:pt x="19662" y="30605"/>
                  <a:pt x="12238" y="30673"/>
                  <a:pt x="7901" y="30787"/>
                </a:cubicBezTo>
                <a:cubicBezTo>
                  <a:pt x="7901" y="30787"/>
                  <a:pt x="0" y="30741"/>
                  <a:pt x="0" y="33874"/>
                </a:cubicBezTo>
                <a:cubicBezTo>
                  <a:pt x="0" y="37507"/>
                  <a:pt x="4291" y="37053"/>
                  <a:pt x="6244" y="37621"/>
                </a:cubicBezTo>
                <a:cubicBezTo>
                  <a:pt x="8741" y="38347"/>
                  <a:pt x="17346" y="40050"/>
                  <a:pt x="20297" y="40890"/>
                </a:cubicBezTo>
                <a:cubicBezTo>
                  <a:pt x="24566" y="42116"/>
                  <a:pt x="25656" y="45181"/>
                  <a:pt x="25656" y="4518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3" name="Google Shape;623;p31"/>
          <p:cNvGrpSpPr/>
          <p:nvPr/>
        </p:nvGrpSpPr>
        <p:grpSpPr>
          <a:xfrm flipH="1">
            <a:off x="-293209" y="3977637"/>
            <a:ext cx="849163" cy="647687"/>
            <a:chOff x="10039169" y="4734882"/>
            <a:chExt cx="387374" cy="295491"/>
          </a:xfrm>
        </p:grpSpPr>
        <p:grpSp>
          <p:nvGrpSpPr>
            <p:cNvPr id="624" name="Google Shape;624;p31"/>
            <p:cNvGrpSpPr/>
            <p:nvPr/>
          </p:nvGrpSpPr>
          <p:grpSpPr>
            <a:xfrm>
              <a:off x="10158479" y="4868563"/>
              <a:ext cx="268064" cy="161810"/>
              <a:chOff x="10158479" y="4868563"/>
              <a:chExt cx="268064" cy="161810"/>
            </a:xfrm>
          </p:grpSpPr>
          <p:sp>
            <p:nvSpPr>
              <p:cNvPr id="625" name="Google Shape;625;p31"/>
              <p:cNvSpPr/>
              <p:nvPr/>
            </p:nvSpPr>
            <p:spPr>
              <a:xfrm>
                <a:off x="10158479" y="4868563"/>
                <a:ext cx="1724" cy="1491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916" extrusionOk="0">
                    <a:moveTo>
                      <a:pt x="0" y="0"/>
                    </a:moveTo>
                    <a:cubicBezTo>
                      <a:pt x="227" y="5017"/>
                      <a:pt x="795" y="9989"/>
                      <a:pt x="1725" y="14916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626;p31"/>
              <p:cNvSpPr/>
              <p:nvPr/>
            </p:nvSpPr>
            <p:spPr>
              <a:xfrm>
                <a:off x="10168923" y="4909369"/>
                <a:ext cx="228469" cy="118030"/>
              </a:xfrm>
              <a:custGeom>
                <a:avLst/>
                <a:gdLst/>
                <a:ahLst/>
                <a:cxnLst/>
                <a:rect l="l" t="t" r="r" b="b"/>
                <a:pathLst>
                  <a:path w="228469" h="118030" extrusionOk="0">
                    <a:moveTo>
                      <a:pt x="0" y="1196"/>
                    </a:moveTo>
                    <a:cubicBezTo>
                      <a:pt x="7197" y="16567"/>
                      <a:pt x="17822" y="30348"/>
                      <a:pt x="31082" y="40973"/>
                    </a:cubicBezTo>
                    <a:cubicBezTo>
                      <a:pt x="55692" y="60658"/>
                      <a:pt x="88953" y="69103"/>
                      <a:pt x="119967" y="63541"/>
                    </a:cubicBezTo>
                    <a:cubicBezTo>
                      <a:pt x="131705" y="61430"/>
                      <a:pt x="143443" y="57229"/>
                      <a:pt x="152071" y="49011"/>
                    </a:cubicBezTo>
                    <a:cubicBezTo>
                      <a:pt x="160698" y="40792"/>
                      <a:pt x="165648" y="27987"/>
                      <a:pt x="162173" y="16589"/>
                    </a:cubicBezTo>
                    <a:cubicBezTo>
                      <a:pt x="158700" y="5192"/>
                      <a:pt x="145441" y="-3050"/>
                      <a:pt x="134248" y="1082"/>
                    </a:cubicBezTo>
                    <a:cubicBezTo>
                      <a:pt x="123464" y="5056"/>
                      <a:pt x="118559" y="17838"/>
                      <a:pt x="118264" y="29326"/>
                    </a:cubicBezTo>
                    <a:cubicBezTo>
                      <a:pt x="117447" y="60113"/>
                      <a:pt x="140401" y="87562"/>
                      <a:pt x="167895" y="101434"/>
                    </a:cubicBezTo>
                    <a:cubicBezTo>
                      <a:pt x="186716" y="110924"/>
                      <a:pt x="207423" y="115306"/>
                      <a:pt x="228469" y="118030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dashDot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31"/>
              <p:cNvSpPr/>
              <p:nvPr/>
            </p:nvSpPr>
            <p:spPr>
              <a:xfrm>
                <a:off x="10411582" y="5028966"/>
                <a:ext cx="14961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14961" h="1407" extrusionOk="0">
                    <a:moveTo>
                      <a:pt x="0" y="0"/>
                    </a:moveTo>
                    <a:cubicBezTo>
                      <a:pt x="4994" y="499"/>
                      <a:pt x="9989" y="953"/>
                      <a:pt x="14962" y="1408"/>
                    </a:cubicBezTo>
                  </a:path>
                </a:pathLst>
              </a:custGeom>
              <a:noFill/>
              <a:ln w="9525" cap="rnd" cmpd="sng">
                <a:solidFill>
                  <a:srgbClr val="E8B8C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8" name="Google Shape;628;p31"/>
            <p:cNvGrpSpPr/>
            <p:nvPr/>
          </p:nvGrpSpPr>
          <p:grpSpPr>
            <a:xfrm>
              <a:off x="10039169" y="4734882"/>
              <a:ext cx="188760" cy="140605"/>
              <a:chOff x="10039169" y="4734882"/>
              <a:chExt cx="188760" cy="140605"/>
            </a:xfrm>
          </p:grpSpPr>
          <p:sp>
            <p:nvSpPr>
              <p:cNvPr id="629" name="Google Shape;629;p31"/>
              <p:cNvSpPr/>
              <p:nvPr/>
            </p:nvSpPr>
            <p:spPr>
              <a:xfrm>
                <a:off x="10039169" y="4734882"/>
                <a:ext cx="188760" cy="135587"/>
              </a:xfrm>
              <a:custGeom>
                <a:avLst/>
                <a:gdLst/>
                <a:ahLst/>
                <a:cxnLst/>
                <a:rect l="l" t="t" r="r" b="b"/>
                <a:pathLst>
                  <a:path w="188760" h="135587" extrusionOk="0">
                    <a:moveTo>
                      <a:pt x="188761" y="57236"/>
                    </a:moveTo>
                    <a:lnTo>
                      <a:pt x="0" y="0"/>
                    </a:lnTo>
                    <a:lnTo>
                      <a:pt x="76989" y="135588"/>
                    </a:lnTo>
                    <a:lnTo>
                      <a:pt x="188761" y="5723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630;p31"/>
              <p:cNvSpPr/>
              <p:nvPr/>
            </p:nvSpPr>
            <p:spPr>
              <a:xfrm>
                <a:off x="10095793" y="4771005"/>
                <a:ext cx="96173" cy="70223"/>
              </a:xfrm>
              <a:custGeom>
                <a:avLst/>
                <a:gdLst/>
                <a:ahLst/>
                <a:cxnLst/>
                <a:rect l="l" t="t" r="r" b="b"/>
                <a:pathLst>
                  <a:path w="96173" h="70223" extrusionOk="0">
                    <a:moveTo>
                      <a:pt x="0" y="0"/>
                    </a:moveTo>
                    <a:lnTo>
                      <a:pt x="96173" y="46316"/>
                    </a:lnTo>
                    <a:lnTo>
                      <a:pt x="62072" y="702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31"/>
              <p:cNvSpPr/>
              <p:nvPr/>
            </p:nvSpPr>
            <p:spPr>
              <a:xfrm>
                <a:off x="10157865" y="4817320"/>
                <a:ext cx="34101" cy="58167"/>
              </a:xfrm>
              <a:custGeom>
                <a:avLst/>
                <a:gdLst/>
                <a:ahLst/>
                <a:cxnLst/>
                <a:rect l="l" t="t" r="r" b="b"/>
                <a:pathLst>
                  <a:path w="34101" h="58167" extrusionOk="0">
                    <a:moveTo>
                      <a:pt x="0" y="23907"/>
                    </a:moveTo>
                    <a:lnTo>
                      <a:pt x="24634" y="58168"/>
                    </a:lnTo>
                    <a:lnTo>
                      <a:pt x="34101" y="0"/>
                    </a:lnTo>
                    <a:lnTo>
                      <a:pt x="0" y="2390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32" name="Google Shape;632;p31"/>
          <p:cNvGrpSpPr/>
          <p:nvPr/>
        </p:nvGrpSpPr>
        <p:grpSpPr>
          <a:xfrm>
            <a:off x="8424007" y="291235"/>
            <a:ext cx="592511" cy="372828"/>
            <a:chOff x="10887427" y="4591948"/>
            <a:chExt cx="220420" cy="138701"/>
          </a:xfrm>
        </p:grpSpPr>
        <p:sp>
          <p:nvSpPr>
            <p:cNvPr id="633" name="Google Shape;633;p31"/>
            <p:cNvSpPr/>
            <p:nvPr/>
          </p:nvSpPr>
          <p:spPr>
            <a:xfrm>
              <a:off x="10887427" y="4597826"/>
              <a:ext cx="220420" cy="122791"/>
            </a:xfrm>
            <a:custGeom>
              <a:avLst/>
              <a:gdLst/>
              <a:ahLst/>
              <a:cxnLst/>
              <a:rect l="l" t="t" r="r" b="b"/>
              <a:pathLst>
                <a:path w="220420" h="122791" extrusionOk="0">
                  <a:moveTo>
                    <a:pt x="219893" y="119347"/>
                  </a:moveTo>
                  <a:cubicBezTo>
                    <a:pt x="213990" y="130518"/>
                    <a:pt x="160091" y="113626"/>
                    <a:pt x="99517" y="81613"/>
                  </a:cubicBezTo>
                  <a:cubicBezTo>
                    <a:pt x="38942" y="49601"/>
                    <a:pt x="-5376" y="14614"/>
                    <a:pt x="528" y="3444"/>
                  </a:cubicBezTo>
                  <a:cubicBezTo>
                    <a:pt x="4592" y="-4253"/>
                    <a:pt x="31451" y="1378"/>
                    <a:pt x="67595" y="16090"/>
                  </a:cubicBezTo>
                  <a:cubicBezTo>
                    <a:pt x="83897" y="22719"/>
                    <a:pt x="102082" y="31211"/>
                    <a:pt x="120904" y="41155"/>
                  </a:cubicBezTo>
                  <a:cubicBezTo>
                    <a:pt x="181478" y="73168"/>
                    <a:pt x="225796" y="108154"/>
                    <a:pt x="219893" y="11932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10926198" y="4591948"/>
              <a:ext cx="138702" cy="138701"/>
            </a:xfrm>
            <a:custGeom>
              <a:avLst/>
              <a:gdLst/>
              <a:ahLst/>
              <a:cxnLst/>
              <a:rect l="l" t="t" r="r" b="b"/>
              <a:pathLst>
                <a:path w="138702" h="138701" extrusionOk="0">
                  <a:moveTo>
                    <a:pt x="12273" y="108719"/>
                  </a:moveTo>
                  <a:cubicBezTo>
                    <a:pt x="-9477" y="77206"/>
                    <a:pt x="-1553" y="34024"/>
                    <a:pt x="29983" y="12273"/>
                  </a:cubicBezTo>
                  <a:cubicBezTo>
                    <a:pt x="61496" y="-9477"/>
                    <a:pt x="104679" y="-1553"/>
                    <a:pt x="126429" y="29982"/>
                  </a:cubicBezTo>
                  <a:cubicBezTo>
                    <a:pt x="148180" y="61496"/>
                    <a:pt x="140256" y="104678"/>
                    <a:pt x="108720" y="126429"/>
                  </a:cubicBezTo>
                  <a:cubicBezTo>
                    <a:pt x="77207" y="148179"/>
                    <a:pt x="34024" y="140255"/>
                    <a:pt x="12273" y="1087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35" name="Google Shape;635;p31"/>
            <p:cNvGrpSpPr/>
            <p:nvPr/>
          </p:nvGrpSpPr>
          <p:grpSpPr>
            <a:xfrm>
              <a:off x="10934130" y="4614756"/>
              <a:ext cx="120149" cy="91644"/>
              <a:chOff x="10934130" y="4614756"/>
              <a:chExt cx="120149" cy="91644"/>
            </a:xfrm>
          </p:grpSpPr>
          <p:sp>
            <p:nvSpPr>
              <p:cNvPr id="636" name="Google Shape;636;p31"/>
              <p:cNvSpPr/>
              <p:nvPr/>
            </p:nvSpPr>
            <p:spPr>
              <a:xfrm>
                <a:off x="10934130" y="4614756"/>
                <a:ext cx="116683" cy="30174"/>
              </a:xfrm>
              <a:custGeom>
                <a:avLst/>
                <a:gdLst/>
                <a:ahLst/>
                <a:cxnLst/>
                <a:rect l="l" t="t" r="r" b="b"/>
                <a:pathLst>
                  <a:path w="162060" h="30174" extrusionOk="0">
                    <a:moveTo>
                      <a:pt x="0" y="17732"/>
                    </a:moveTo>
                    <a:cubicBezTo>
                      <a:pt x="3406" y="7424"/>
                      <a:pt x="14758" y="1317"/>
                      <a:pt x="25610" y="1112"/>
                    </a:cubicBezTo>
                    <a:cubicBezTo>
                      <a:pt x="36463" y="908"/>
                      <a:pt x="46816" y="5494"/>
                      <a:pt x="56238" y="10875"/>
                    </a:cubicBezTo>
                    <a:cubicBezTo>
                      <a:pt x="65660" y="16256"/>
                      <a:pt x="74650" y="22568"/>
                      <a:pt x="84799" y="26382"/>
                    </a:cubicBezTo>
                    <a:cubicBezTo>
                      <a:pt x="112407" y="36780"/>
                      <a:pt x="146577" y="25088"/>
                      <a:pt x="162060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7" name="Google Shape;637;p31"/>
              <p:cNvSpPr/>
              <p:nvPr/>
            </p:nvSpPr>
            <p:spPr>
              <a:xfrm>
                <a:off x="10938560" y="4654305"/>
                <a:ext cx="115719" cy="52095"/>
              </a:xfrm>
              <a:custGeom>
                <a:avLst/>
                <a:gdLst/>
                <a:ahLst/>
                <a:cxnLst/>
                <a:rect l="l" t="t" r="r" b="b"/>
                <a:pathLst>
                  <a:path w="160721" h="52095" extrusionOk="0">
                    <a:moveTo>
                      <a:pt x="0" y="39278"/>
                    </a:moveTo>
                    <a:cubicBezTo>
                      <a:pt x="3473" y="30605"/>
                      <a:pt x="14099" y="26632"/>
                      <a:pt x="23362" y="27858"/>
                    </a:cubicBezTo>
                    <a:cubicBezTo>
                      <a:pt x="32626" y="29084"/>
                      <a:pt x="40799" y="34283"/>
                      <a:pt x="48564" y="39459"/>
                    </a:cubicBezTo>
                    <a:cubicBezTo>
                      <a:pt x="56329" y="44636"/>
                      <a:pt x="64366" y="49971"/>
                      <a:pt x="73560" y="51583"/>
                    </a:cubicBezTo>
                    <a:cubicBezTo>
                      <a:pt x="92246" y="54830"/>
                      <a:pt x="109523" y="42048"/>
                      <a:pt x="124168" y="30015"/>
                    </a:cubicBezTo>
                    <a:cubicBezTo>
                      <a:pt x="136360" y="20002"/>
                      <a:pt x="148529" y="10013"/>
                      <a:pt x="160721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38" name="Google Shape;638;p31"/>
            <p:cNvSpPr/>
            <p:nvPr/>
          </p:nvSpPr>
          <p:spPr>
            <a:xfrm>
              <a:off x="10887427" y="4601270"/>
              <a:ext cx="219892" cy="119348"/>
            </a:xfrm>
            <a:custGeom>
              <a:avLst/>
              <a:gdLst/>
              <a:ahLst/>
              <a:cxnLst/>
              <a:rect l="l" t="t" r="r" b="b"/>
              <a:pathLst>
                <a:path w="219892" h="119348" extrusionOk="0">
                  <a:moveTo>
                    <a:pt x="219893" y="115904"/>
                  </a:moveTo>
                  <a:cubicBezTo>
                    <a:pt x="213990" y="127074"/>
                    <a:pt x="160091" y="110182"/>
                    <a:pt x="99517" y="78170"/>
                  </a:cubicBezTo>
                  <a:cubicBezTo>
                    <a:pt x="38942" y="46157"/>
                    <a:pt x="-5376" y="11170"/>
                    <a:pt x="528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33"/>
          <p:cNvSpPr/>
          <p:nvPr/>
        </p:nvSpPr>
        <p:spPr>
          <a:xfrm>
            <a:off x="1814388" y="1728675"/>
            <a:ext cx="1299600" cy="1299600"/>
          </a:xfrm>
          <a:prstGeom prst="ellipse">
            <a:avLst/>
          </a:prstGeom>
          <a:solidFill>
            <a:srgbClr val="FFFFFF">
              <a:alpha val="56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5" name="Google Shape;725;p33"/>
          <p:cNvSpPr txBox="1">
            <a:spLocks noGrp="1"/>
          </p:cNvSpPr>
          <p:nvPr>
            <p:ph type="title"/>
          </p:nvPr>
        </p:nvSpPr>
        <p:spPr>
          <a:xfrm>
            <a:off x="3287906" y="1549481"/>
            <a:ext cx="4063200" cy="172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Giới thiệu sản phẩm</a:t>
            </a:r>
            <a:endParaRPr dirty="0"/>
          </a:p>
        </p:txBody>
      </p:sp>
      <p:sp>
        <p:nvSpPr>
          <p:cNvPr id="727" name="Google Shape;727;p33"/>
          <p:cNvSpPr txBox="1">
            <a:spLocks noGrp="1"/>
          </p:cNvSpPr>
          <p:nvPr>
            <p:ph type="title" idx="2"/>
          </p:nvPr>
        </p:nvSpPr>
        <p:spPr>
          <a:xfrm>
            <a:off x="1814388" y="1951575"/>
            <a:ext cx="12996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728" name="Google Shape;728;p33"/>
          <p:cNvGrpSpPr/>
          <p:nvPr/>
        </p:nvGrpSpPr>
        <p:grpSpPr>
          <a:xfrm>
            <a:off x="416963" y="2414081"/>
            <a:ext cx="8310081" cy="1957706"/>
            <a:chOff x="416963" y="2414081"/>
            <a:chExt cx="8310081" cy="1957706"/>
          </a:xfrm>
        </p:grpSpPr>
        <p:sp>
          <p:nvSpPr>
            <p:cNvPr id="729" name="Google Shape;729;p33"/>
            <p:cNvSpPr/>
            <p:nvPr/>
          </p:nvSpPr>
          <p:spPr>
            <a:xfrm>
              <a:off x="416963" y="2414081"/>
              <a:ext cx="592517" cy="315322"/>
            </a:xfrm>
            <a:custGeom>
              <a:avLst/>
              <a:gdLst/>
              <a:ahLst/>
              <a:cxnLst/>
              <a:rect l="l" t="t" r="r" b="b"/>
              <a:pathLst>
                <a:path w="195550" h="103981" extrusionOk="0">
                  <a:moveTo>
                    <a:pt x="9222" y="67223"/>
                  </a:moveTo>
                  <a:cubicBezTo>
                    <a:pt x="14466" y="62410"/>
                    <a:pt x="21799" y="60117"/>
                    <a:pt x="28861" y="60707"/>
                  </a:cubicBezTo>
                  <a:cubicBezTo>
                    <a:pt x="33424" y="61094"/>
                    <a:pt x="37534" y="57960"/>
                    <a:pt x="38465" y="53465"/>
                  </a:cubicBezTo>
                  <a:cubicBezTo>
                    <a:pt x="42438" y="33962"/>
                    <a:pt x="49113" y="14006"/>
                    <a:pt x="66072" y="4652"/>
                  </a:cubicBezTo>
                  <a:cubicBezTo>
                    <a:pt x="84235" y="-5384"/>
                    <a:pt x="108416" y="1768"/>
                    <a:pt x="122469" y="17025"/>
                  </a:cubicBezTo>
                  <a:cubicBezTo>
                    <a:pt x="134003" y="29535"/>
                    <a:pt x="139747" y="46200"/>
                    <a:pt x="142062" y="63228"/>
                  </a:cubicBezTo>
                  <a:cubicBezTo>
                    <a:pt x="142766" y="68450"/>
                    <a:pt x="147829" y="71719"/>
                    <a:pt x="152983" y="70652"/>
                  </a:cubicBezTo>
                  <a:cubicBezTo>
                    <a:pt x="161996" y="68790"/>
                    <a:pt x="171805" y="70606"/>
                    <a:pt x="179320" y="75987"/>
                  </a:cubicBezTo>
                  <a:cubicBezTo>
                    <a:pt x="183633" y="79075"/>
                    <a:pt x="188583" y="83911"/>
                    <a:pt x="193079" y="88724"/>
                  </a:cubicBezTo>
                  <a:cubicBezTo>
                    <a:pt x="198504" y="94514"/>
                    <a:pt x="194418" y="103981"/>
                    <a:pt x="186471" y="103981"/>
                  </a:cubicBezTo>
                  <a:lnTo>
                    <a:pt x="9063" y="103981"/>
                  </a:lnTo>
                  <a:cubicBezTo>
                    <a:pt x="3932" y="103981"/>
                    <a:pt x="-155" y="99735"/>
                    <a:pt x="5" y="94605"/>
                  </a:cubicBezTo>
                  <a:cubicBezTo>
                    <a:pt x="299" y="84615"/>
                    <a:pt x="3932" y="72128"/>
                    <a:pt x="9245" y="672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8134525" y="4056465"/>
              <a:ext cx="592520" cy="315322"/>
            </a:xfrm>
            <a:custGeom>
              <a:avLst/>
              <a:gdLst/>
              <a:ahLst/>
              <a:cxnLst/>
              <a:rect l="l" t="t" r="r" b="b"/>
              <a:pathLst>
                <a:path w="195551" h="103981" extrusionOk="0">
                  <a:moveTo>
                    <a:pt x="9222" y="67223"/>
                  </a:moveTo>
                  <a:cubicBezTo>
                    <a:pt x="14467" y="62410"/>
                    <a:pt x="21800" y="60117"/>
                    <a:pt x="28861" y="60707"/>
                  </a:cubicBezTo>
                  <a:cubicBezTo>
                    <a:pt x="33424" y="61094"/>
                    <a:pt x="37534" y="57960"/>
                    <a:pt x="38465" y="53465"/>
                  </a:cubicBezTo>
                  <a:cubicBezTo>
                    <a:pt x="42438" y="33962"/>
                    <a:pt x="49113" y="14006"/>
                    <a:pt x="66073" y="4652"/>
                  </a:cubicBezTo>
                  <a:cubicBezTo>
                    <a:pt x="84236" y="-5384"/>
                    <a:pt x="108416" y="1768"/>
                    <a:pt x="122469" y="17025"/>
                  </a:cubicBezTo>
                  <a:cubicBezTo>
                    <a:pt x="134003" y="29535"/>
                    <a:pt x="139747" y="46200"/>
                    <a:pt x="142062" y="63228"/>
                  </a:cubicBezTo>
                  <a:cubicBezTo>
                    <a:pt x="142766" y="68450"/>
                    <a:pt x="147829" y="71719"/>
                    <a:pt x="152983" y="70652"/>
                  </a:cubicBezTo>
                  <a:cubicBezTo>
                    <a:pt x="161997" y="68790"/>
                    <a:pt x="171805" y="70606"/>
                    <a:pt x="179320" y="75987"/>
                  </a:cubicBezTo>
                  <a:cubicBezTo>
                    <a:pt x="183633" y="79075"/>
                    <a:pt x="188583" y="83911"/>
                    <a:pt x="193079" y="88724"/>
                  </a:cubicBezTo>
                  <a:cubicBezTo>
                    <a:pt x="198505" y="94514"/>
                    <a:pt x="194418" y="103981"/>
                    <a:pt x="186471" y="103981"/>
                  </a:cubicBezTo>
                  <a:lnTo>
                    <a:pt x="9063" y="103981"/>
                  </a:lnTo>
                  <a:cubicBezTo>
                    <a:pt x="3932" y="103981"/>
                    <a:pt x="-154" y="99736"/>
                    <a:pt x="4" y="94605"/>
                  </a:cubicBezTo>
                  <a:cubicBezTo>
                    <a:pt x="299" y="84615"/>
                    <a:pt x="3932" y="72128"/>
                    <a:pt x="9245" y="672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1" name="Google Shape;731;p33"/>
          <p:cNvSpPr/>
          <p:nvPr/>
        </p:nvSpPr>
        <p:spPr>
          <a:xfrm>
            <a:off x="4080922" y="312033"/>
            <a:ext cx="592520" cy="315322"/>
          </a:xfrm>
          <a:custGeom>
            <a:avLst/>
            <a:gdLst/>
            <a:ahLst/>
            <a:cxnLst/>
            <a:rect l="l" t="t" r="r" b="b"/>
            <a:pathLst>
              <a:path w="195551" h="103981" extrusionOk="0">
                <a:moveTo>
                  <a:pt x="9222" y="67223"/>
                </a:moveTo>
                <a:cubicBezTo>
                  <a:pt x="14467" y="62410"/>
                  <a:pt x="21800" y="60117"/>
                  <a:pt x="28861" y="60707"/>
                </a:cubicBezTo>
                <a:cubicBezTo>
                  <a:pt x="33425" y="61094"/>
                  <a:pt x="37535" y="57960"/>
                  <a:pt x="38465" y="53465"/>
                </a:cubicBezTo>
                <a:cubicBezTo>
                  <a:pt x="42438" y="33962"/>
                  <a:pt x="49113" y="14006"/>
                  <a:pt x="66073" y="4652"/>
                </a:cubicBezTo>
                <a:cubicBezTo>
                  <a:pt x="84236" y="-5384"/>
                  <a:pt x="108416" y="1768"/>
                  <a:pt x="122469" y="17025"/>
                </a:cubicBezTo>
                <a:cubicBezTo>
                  <a:pt x="134003" y="29535"/>
                  <a:pt x="139748" y="46200"/>
                  <a:pt x="142064" y="63228"/>
                </a:cubicBezTo>
                <a:cubicBezTo>
                  <a:pt x="142766" y="68450"/>
                  <a:pt x="147830" y="71719"/>
                  <a:pt x="152983" y="70652"/>
                </a:cubicBezTo>
                <a:cubicBezTo>
                  <a:pt x="161997" y="68790"/>
                  <a:pt x="171805" y="70606"/>
                  <a:pt x="179320" y="75987"/>
                </a:cubicBezTo>
                <a:cubicBezTo>
                  <a:pt x="183633" y="79075"/>
                  <a:pt x="188583" y="83911"/>
                  <a:pt x="193079" y="88724"/>
                </a:cubicBezTo>
                <a:cubicBezTo>
                  <a:pt x="198505" y="94514"/>
                  <a:pt x="194418" y="103981"/>
                  <a:pt x="186471" y="103981"/>
                </a:cubicBezTo>
                <a:lnTo>
                  <a:pt x="9064" y="103981"/>
                </a:lnTo>
                <a:cubicBezTo>
                  <a:pt x="3932" y="103981"/>
                  <a:pt x="-154" y="99736"/>
                  <a:pt x="4" y="94605"/>
                </a:cubicBezTo>
                <a:cubicBezTo>
                  <a:pt x="299" y="84615"/>
                  <a:pt x="3932" y="72128"/>
                  <a:pt x="9246" y="6724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2" name="Google Shape;732;p33"/>
          <p:cNvSpPr/>
          <p:nvPr/>
        </p:nvSpPr>
        <p:spPr>
          <a:xfrm>
            <a:off x="4543022" y="943927"/>
            <a:ext cx="130440" cy="138145"/>
          </a:xfrm>
          <a:custGeom>
            <a:avLst/>
            <a:gdLst/>
            <a:ahLst/>
            <a:cxnLst/>
            <a:rect l="l" t="t" r="r" b="b"/>
            <a:pathLst>
              <a:path w="67237" h="71209" extrusionOk="0">
                <a:moveTo>
                  <a:pt x="25678" y="45181"/>
                </a:moveTo>
                <a:cubicBezTo>
                  <a:pt x="27267" y="52355"/>
                  <a:pt x="27336" y="59075"/>
                  <a:pt x="28334" y="66363"/>
                </a:cubicBezTo>
                <a:cubicBezTo>
                  <a:pt x="29220" y="72925"/>
                  <a:pt x="35418" y="71858"/>
                  <a:pt x="35827" y="68816"/>
                </a:cubicBezTo>
                <a:cubicBezTo>
                  <a:pt x="36554" y="63389"/>
                  <a:pt x="37484" y="57804"/>
                  <a:pt x="40118" y="46248"/>
                </a:cubicBezTo>
                <a:cubicBezTo>
                  <a:pt x="42184" y="37075"/>
                  <a:pt x="66273" y="42070"/>
                  <a:pt x="67204" y="36871"/>
                </a:cubicBezTo>
                <a:cubicBezTo>
                  <a:pt x="67975" y="32626"/>
                  <a:pt x="55397" y="31922"/>
                  <a:pt x="46634" y="30400"/>
                </a:cubicBezTo>
                <a:cubicBezTo>
                  <a:pt x="37870" y="28879"/>
                  <a:pt x="39664" y="23839"/>
                  <a:pt x="38914" y="16233"/>
                </a:cubicBezTo>
                <a:cubicBezTo>
                  <a:pt x="38143" y="8627"/>
                  <a:pt x="37507" y="0"/>
                  <a:pt x="34124" y="0"/>
                </a:cubicBezTo>
                <a:cubicBezTo>
                  <a:pt x="30378" y="0"/>
                  <a:pt x="28766" y="20206"/>
                  <a:pt x="27994" y="23635"/>
                </a:cubicBezTo>
                <a:cubicBezTo>
                  <a:pt x="27222" y="27063"/>
                  <a:pt x="27199" y="28652"/>
                  <a:pt x="22545" y="29856"/>
                </a:cubicBezTo>
                <a:cubicBezTo>
                  <a:pt x="19661" y="30605"/>
                  <a:pt x="12237" y="30673"/>
                  <a:pt x="7901" y="30786"/>
                </a:cubicBezTo>
                <a:cubicBezTo>
                  <a:pt x="7901" y="30786"/>
                  <a:pt x="0" y="30741"/>
                  <a:pt x="0" y="33874"/>
                </a:cubicBezTo>
                <a:cubicBezTo>
                  <a:pt x="0" y="37507"/>
                  <a:pt x="4291" y="37053"/>
                  <a:pt x="6244" y="37620"/>
                </a:cubicBezTo>
                <a:cubicBezTo>
                  <a:pt x="8741" y="38347"/>
                  <a:pt x="17346" y="40050"/>
                  <a:pt x="20297" y="40890"/>
                </a:cubicBezTo>
                <a:cubicBezTo>
                  <a:pt x="24566" y="42116"/>
                  <a:pt x="25656" y="45181"/>
                  <a:pt x="25656" y="4518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3" name="Google Shape;733;p33"/>
          <p:cNvSpPr/>
          <p:nvPr/>
        </p:nvSpPr>
        <p:spPr>
          <a:xfrm>
            <a:off x="1229279" y="4056469"/>
            <a:ext cx="130440" cy="138147"/>
          </a:xfrm>
          <a:custGeom>
            <a:avLst/>
            <a:gdLst/>
            <a:ahLst/>
            <a:cxnLst/>
            <a:rect l="l" t="t" r="r" b="b"/>
            <a:pathLst>
              <a:path w="67237" h="71210" extrusionOk="0">
                <a:moveTo>
                  <a:pt x="25678" y="45181"/>
                </a:moveTo>
                <a:cubicBezTo>
                  <a:pt x="27267" y="52355"/>
                  <a:pt x="27336" y="59076"/>
                  <a:pt x="28334" y="66364"/>
                </a:cubicBezTo>
                <a:cubicBezTo>
                  <a:pt x="29220" y="72925"/>
                  <a:pt x="35418" y="71858"/>
                  <a:pt x="35827" y="68816"/>
                </a:cubicBezTo>
                <a:cubicBezTo>
                  <a:pt x="36553" y="63389"/>
                  <a:pt x="37484" y="57804"/>
                  <a:pt x="40118" y="46248"/>
                </a:cubicBezTo>
                <a:cubicBezTo>
                  <a:pt x="42184" y="37076"/>
                  <a:pt x="66273" y="42070"/>
                  <a:pt x="67203" y="36871"/>
                </a:cubicBezTo>
                <a:cubicBezTo>
                  <a:pt x="67975" y="32626"/>
                  <a:pt x="55397" y="31922"/>
                  <a:pt x="46634" y="30401"/>
                </a:cubicBezTo>
                <a:cubicBezTo>
                  <a:pt x="37870" y="28880"/>
                  <a:pt x="39664" y="23839"/>
                  <a:pt x="38914" y="16233"/>
                </a:cubicBezTo>
                <a:cubicBezTo>
                  <a:pt x="38143" y="8628"/>
                  <a:pt x="37507" y="0"/>
                  <a:pt x="34124" y="0"/>
                </a:cubicBezTo>
                <a:cubicBezTo>
                  <a:pt x="30378" y="0"/>
                  <a:pt x="28766" y="20207"/>
                  <a:pt x="27994" y="23635"/>
                </a:cubicBezTo>
                <a:cubicBezTo>
                  <a:pt x="27222" y="27063"/>
                  <a:pt x="27199" y="28653"/>
                  <a:pt x="22545" y="29856"/>
                </a:cubicBezTo>
                <a:cubicBezTo>
                  <a:pt x="19661" y="30605"/>
                  <a:pt x="12237" y="30673"/>
                  <a:pt x="7901" y="30787"/>
                </a:cubicBezTo>
                <a:cubicBezTo>
                  <a:pt x="7901" y="30787"/>
                  <a:pt x="0" y="30741"/>
                  <a:pt x="0" y="33874"/>
                </a:cubicBezTo>
                <a:cubicBezTo>
                  <a:pt x="0" y="37507"/>
                  <a:pt x="4291" y="37053"/>
                  <a:pt x="6244" y="37621"/>
                </a:cubicBezTo>
                <a:cubicBezTo>
                  <a:pt x="8741" y="38347"/>
                  <a:pt x="17346" y="40050"/>
                  <a:pt x="20297" y="40890"/>
                </a:cubicBezTo>
                <a:cubicBezTo>
                  <a:pt x="24566" y="42116"/>
                  <a:pt x="25656" y="45181"/>
                  <a:pt x="25656" y="4518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4" name="Google Shape;734;p33"/>
          <p:cNvSpPr/>
          <p:nvPr/>
        </p:nvSpPr>
        <p:spPr>
          <a:xfrm>
            <a:off x="8430781" y="1882936"/>
            <a:ext cx="130440" cy="138145"/>
          </a:xfrm>
          <a:custGeom>
            <a:avLst/>
            <a:gdLst/>
            <a:ahLst/>
            <a:cxnLst/>
            <a:rect l="l" t="t" r="r" b="b"/>
            <a:pathLst>
              <a:path w="67237" h="71209" extrusionOk="0">
                <a:moveTo>
                  <a:pt x="25678" y="45181"/>
                </a:moveTo>
                <a:cubicBezTo>
                  <a:pt x="27267" y="52355"/>
                  <a:pt x="27336" y="59075"/>
                  <a:pt x="28334" y="66363"/>
                </a:cubicBezTo>
                <a:cubicBezTo>
                  <a:pt x="29220" y="72925"/>
                  <a:pt x="35418" y="71858"/>
                  <a:pt x="35827" y="68815"/>
                </a:cubicBezTo>
                <a:cubicBezTo>
                  <a:pt x="36554" y="63389"/>
                  <a:pt x="37484" y="57804"/>
                  <a:pt x="40118" y="46248"/>
                </a:cubicBezTo>
                <a:cubicBezTo>
                  <a:pt x="42184" y="37075"/>
                  <a:pt x="66273" y="42070"/>
                  <a:pt x="67204" y="36871"/>
                </a:cubicBezTo>
                <a:cubicBezTo>
                  <a:pt x="67976" y="32626"/>
                  <a:pt x="55398" y="31922"/>
                  <a:pt x="46634" y="30400"/>
                </a:cubicBezTo>
                <a:cubicBezTo>
                  <a:pt x="37871" y="28879"/>
                  <a:pt x="39664" y="23839"/>
                  <a:pt x="38915" y="16233"/>
                </a:cubicBezTo>
                <a:cubicBezTo>
                  <a:pt x="38143" y="8627"/>
                  <a:pt x="37507" y="0"/>
                  <a:pt x="34124" y="0"/>
                </a:cubicBezTo>
                <a:cubicBezTo>
                  <a:pt x="30378" y="0"/>
                  <a:pt x="28766" y="20206"/>
                  <a:pt x="27994" y="23635"/>
                </a:cubicBezTo>
                <a:cubicBezTo>
                  <a:pt x="27222" y="27063"/>
                  <a:pt x="27199" y="28652"/>
                  <a:pt x="22545" y="29855"/>
                </a:cubicBezTo>
                <a:cubicBezTo>
                  <a:pt x="19662" y="30605"/>
                  <a:pt x="12238" y="30673"/>
                  <a:pt x="7901" y="30786"/>
                </a:cubicBezTo>
                <a:cubicBezTo>
                  <a:pt x="7901" y="30786"/>
                  <a:pt x="0" y="30741"/>
                  <a:pt x="0" y="33874"/>
                </a:cubicBezTo>
                <a:cubicBezTo>
                  <a:pt x="0" y="37507"/>
                  <a:pt x="4291" y="37053"/>
                  <a:pt x="6244" y="37620"/>
                </a:cubicBezTo>
                <a:cubicBezTo>
                  <a:pt x="8741" y="38347"/>
                  <a:pt x="17346" y="40049"/>
                  <a:pt x="20298" y="40889"/>
                </a:cubicBezTo>
                <a:cubicBezTo>
                  <a:pt x="24566" y="42116"/>
                  <a:pt x="25656" y="45181"/>
                  <a:pt x="25656" y="4518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35" name="Google Shape;735;p33"/>
          <p:cNvGrpSpPr/>
          <p:nvPr/>
        </p:nvGrpSpPr>
        <p:grpSpPr>
          <a:xfrm flipH="1">
            <a:off x="510566" y="689162"/>
            <a:ext cx="849163" cy="647687"/>
            <a:chOff x="10039169" y="4734882"/>
            <a:chExt cx="387374" cy="295491"/>
          </a:xfrm>
        </p:grpSpPr>
        <p:grpSp>
          <p:nvGrpSpPr>
            <p:cNvPr id="736" name="Google Shape;736;p33"/>
            <p:cNvGrpSpPr/>
            <p:nvPr/>
          </p:nvGrpSpPr>
          <p:grpSpPr>
            <a:xfrm>
              <a:off x="10158479" y="4868563"/>
              <a:ext cx="268064" cy="161810"/>
              <a:chOff x="10158479" y="4868563"/>
              <a:chExt cx="268064" cy="161810"/>
            </a:xfrm>
          </p:grpSpPr>
          <p:sp>
            <p:nvSpPr>
              <p:cNvPr id="737" name="Google Shape;737;p33"/>
              <p:cNvSpPr/>
              <p:nvPr/>
            </p:nvSpPr>
            <p:spPr>
              <a:xfrm>
                <a:off x="10158479" y="4868563"/>
                <a:ext cx="1724" cy="1491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916" extrusionOk="0">
                    <a:moveTo>
                      <a:pt x="0" y="0"/>
                    </a:moveTo>
                    <a:cubicBezTo>
                      <a:pt x="227" y="5017"/>
                      <a:pt x="795" y="9989"/>
                      <a:pt x="1725" y="14916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33"/>
              <p:cNvSpPr/>
              <p:nvPr/>
            </p:nvSpPr>
            <p:spPr>
              <a:xfrm>
                <a:off x="10168923" y="4909369"/>
                <a:ext cx="228469" cy="118030"/>
              </a:xfrm>
              <a:custGeom>
                <a:avLst/>
                <a:gdLst/>
                <a:ahLst/>
                <a:cxnLst/>
                <a:rect l="l" t="t" r="r" b="b"/>
                <a:pathLst>
                  <a:path w="228469" h="118030" extrusionOk="0">
                    <a:moveTo>
                      <a:pt x="0" y="1196"/>
                    </a:moveTo>
                    <a:cubicBezTo>
                      <a:pt x="7197" y="16567"/>
                      <a:pt x="17822" y="30348"/>
                      <a:pt x="31082" y="40973"/>
                    </a:cubicBezTo>
                    <a:cubicBezTo>
                      <a:pt x="55692" y="60658"/>
                      <a:pt x="88953" y="69103"/>
                      <a:pt x="119967" y="63541"/>
                    </a:cubicBezTo>
                    <a:cubicBezTo>
                      <a:pt x="131705" y="61430"/>
                      <a:pt x="143443" y="57229"/>
                      <a:pt x="152071" y="49011"/>
                    </a:cubicBezTo>
                    <a:cubicBezTo>
                      <a:pt x="160698" y="40792"/>
                      <a:pt x="165648" y="27987"/>
                      <a:pt x="162173" y="16589"/>
                    </a:cubicBezTo>
                    <a:cubicBezTo>
                      <a:pt x="158700" y="5192"/>
                      <a:pt x="145441" y="-3050"/>
                      <a:pt x="134248" y="1082"/>
                    </a:cubicBezTo>
                    <a:cubicBezTo>
                      <a:pt x="123464" y="5056"/>
                      <a:pt x="118559" y="17838"/>
                      <a:pt x="118264" y="29326"/>
                    </a:cubicBezTo>
                    <a:cubicBezTo>
                      <a:pt x="117447" y="60113"/>
                      <a:pt x="140401" y="87562"/>
                      <a:pt x="167895" y="101434"/>
                    </a:cubicBezTo>
                    <a:cubicBezTo>
                      <a:pt x="186716" y="110924"/>
                      <a:pt x="207423" y="115306"/>
                      <a:pt x="228469" y="118030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dashDot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33"/>
              <p:cNvSpPr/>
              <p:nvPr/>
            </p:nvSpPr>
            <p:spPr>
              <a:xfrm>
                <a:off x="10411582" y="5028966"/>
                <a:ext cx="14961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14961" h="1407" extrusionOk="0">
                    <a:moveTo>
                      <a:pt x="0" y="0"/>
                    </a:moveTo>
                    <a:cubicBezTo>
                      <a:pt x="4994" y="499"/>
                      <a:pt x="9989" y="953"/>
                      <a:pt x="14962" y="1408"/>
                    </a:cubicBezTo>
                  </a:path>
                </a:pathLst>
              </a:custGeom>
              <a:noFill/>
              <a:ln w="9525" cap="rnd" cmpd="sng">
                <a:solidFill>
                  <a:srgbClr val="E8B8C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0" name="Google Shape;740;p33"/>
            <p:cNvGrpSpPr/>
            <p:nvPr/>
          </p:nvGrpSpPr>
          <p:grpSpPr>
            <a:xfrm>
              <a:off x="10039169" y="4734882"/>
              <a:ext cx="188760" cy="140605"/>
              <a:chOff x="10039169" y="4734882"/>
              <a:chExt cx="188760" cy="140605"/>
            </a:xfrm>
          </p:grpSpPr>
          <p:sp>
            <p:nvSpPr>
              <p:cNvPr id="741" name="Google Shape;741;p33"/>
              <p:cNvSpPr/>
              <p:nvPr/>
            </p:nvSpPr>
            <p:spPr>
              <a:xfrm>
                <a:off x="10039169" y="4734882"/>
                <a:ext cx="188760" cy="135587"/>
              </a:xfrm>
              <a:custGeom>
                <a:avLst/>
                <a:gdLst/>
                <a:ahLst/>
                <a:cxnLst/>
                <a:rect l="l" t="t" r="r" b="b"/>
                <a:pathLst>
                  <a:path w="188760" h="135587" extrusionOk="0">
                    <a:moveTo>
                      <a:pt x="188761" y="57236"/>
                    </a:moveTo>
                    <a:lnTo>
                      <a:pt x="0" y="0"/>
                    </a:lnTo>
                    <a:lnTo>
                      <a:pt x="76989" y="135588"/>
                    </a:lnTo>
                    <a:lnTo>
                      <a:pt x="188761" y="5723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2" name="Google Shape;742;p33"/>
              <p:cNvSpPr/>
              <p:nvPr/>
            </p:nvSpPr>
            <p:spPr>
              <a:xfrm>
                <a:off x="10095793" y="4771005"/>
                <a:ext cx="96173" cy="70223"/>
              </a:xfrm>
              <a:custGeom>
                <a:avLst/>
                <a:gdLst/>
                <a:ahLst/>
                <a:cxnLst/>
                <a:rect l="l" t="t" r="r" b="b"/>
                <a:pathLst>
                  <a:path w="96173" h="70223" extrusionOk="0">
                    <a:moveTo>
                      <a:pt x="0" y="0"/>
                    </a:moveTo>
                    <a:lnTo>
                      <a:pt x="96173" y="46316"/>
                    </a:lnTo>
                    <a:lnTo>
                      <a:pt x="62072" y="702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33"/>
              <p:cNvSpPr/>
              <p:nvPr/>
            </p:nvSpPr>
            <p:spPr>
              <a:xfrm>
                <a:off x="10157865" y="4817320"/>
                <a:ext cx="34101" cy="58167"/>
              </a:xfrm>
              <a:custGeom>
                <a:avLst/>
                <a:gdLst/>
                <a:ahLst/>
                <a:cxnLst/>
                <a:rect l="l" t="t" r="r" b="b"/>
                <a:pathLst>
                  <a:path w="34101" h="58167" extrusionOk="0">
                    <a:moveTo>
                      <a:pt x="0" y="23907"/>
                    </a:moveTo>
                    <a:lnTo>
                      <a:pt x="24634" y="58168"/>
                    </a:lnTo>
                    <a:lnTo>
                      <a:pt x="34101" y="0"/>
                    </a:lnTo>
                    <a:lnTo>
                      <a:pt x="0" y="2390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4"/>
          <p:cNvSpPr txBox="1">
            <a:spLocks noGrp="1"/>
          </p:cNvSpPr>
          <p:nvPr>
            <p:ph type="subTitle" idx="1"/>
          </p:nvPr>
        </p:nvSpPr>
        <p:spPr>
          <a:xfrm>
            <a:off x="1136638" y="539512"/>
            <a:ext cx="7204500" cy="34927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mền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them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nổi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phố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9" name="Google Shape;749;p34"/>
          <p:cNvSpPr txBox="1">
            <a:spLocks noGrp="1"/>
          </p:cNvSpPr>
          <p:nvPr>
            <p:ph type="title"/>
          </p:nvPr>
        </p:nvSpPr>
        <p:spPr>
          <a:xfrm>
            <a:off x="1215472" y="4240291"/>
            <a:ext cx="72045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—Nguyễn Tấn Lập</a:t>
            </a:r>
            <a:endParaRPr dirty="0"/>
          </a:p>
        </p:txBody>
      </p:sp>
      <p:sp>
        <p:nvSpPr>
          <p:cNvPr id="750" name="Google Shape;750;p34"/>
          <p:cNvSpPr/>
          <p:nvPr/>
        </p:nvSpPr>
        <p:spPr>
          <a:xfrm>
            <a:off x="6357569" y="4450902"/>
            <a:ext cx="130440" cy="138147"/>
          </a:xfrm>
          <a:custGeom>
            <a:avLst/>
            <a:gdLst/>
            <a:ahLst/>
            <a:cxnLst/>
            <a:rect l="l" t="t" r="r" b="b"/>
            <a:pathLst>
              <a:path w="67237" h="71210" extrusionOk="0">
                <a:moveTo>
                  <a:pt x="25678" y="45181"/>
                </a:moveTo>
                <a:cubicBezTo>
                  <a:pt x="27268" y="52355"/>
                  <a:pt x="27336" y="59076"/>
                  <a:pt x="28334" y="66364"/>
                </a:cubicBezTo>
                <a:cubicBezTo>
                  <a:pt x="29220" y="72925"/>
                  <a:pt x="35418" y="71858"/>
                  <a:pt x="35827" y="68816"/>
                </a:cubicBezTo>
                <a:cubicBezTo>
                  <a:pt x="36554" y="63389"/>
                  <a:pt x="37485" y="57804"/>
                  <a:pt x="40119" y="46248"/>
                </a:cubicBezTo>
                <a:cubicBezTo>
                  <a:pt x="42184" y="37076"/>
                  <a:pt x="66273" y="42093"/>
                  <a:pt x="67204" y="36871"/>
                </a:cubicBezTo>
                <a:cubicBezTo>
                  <a:pt x="67975" y="32626"/>
                  <a:pt x="55398" y="31922"/>
                  <a:pt x="46634" y="30401"/>
                </a:cubicBezTo>
                <a:cubicBezTo>
                  <a:pt x="37871" y="28880"/>
                  <a:pt x="39664" y="23839"/>
                  <a:pt x="38915" y="16233"/>
                </a:cubicBezTo>
                <a:cubicBezTo>
                  <a:pt x="38143" y="8628"/>
                  <a:pt x="37507" y="0"/>
                  <a:pt x="34125" y="0"/>
                </a:cubicBezTo>
                <a:cubicBezTo>
                  <a:pt x="30379" y="0"/>
                  <a:pt x="28767" y="20207"/>
                  <a:pt x="27994" y="23635"/>
                </a:cubicBezTo>
                <a:cubicBezTo>
                  <a:pt x="27223" y="27063"/>
                  <a:pt x="27199" y="28652"/>
                  <a:pt x="22545" y="29856"/>
                </a:cubicBezTo>
                <a:cubicBezTo>
                  <a:pt x="19662" y="30605"/>
                  <a:pt x="12238" y="30673"/>
                  <a:pt x="7901" y="30787"/>
                </a:cubicBezTo>
                <a:cubicBezTo>
                  <a:pt x="7901" y="30787"/>
                  <a:pt x="0" y="30741"/>
                  <a:pt x="0" y="33874"/>
                </a:cubicBezTo>
                <a:cubicBezTo>
                  <a:pt x="0" y="37507"/>
                  <a:pt x="4291" y="37053"/>
                  <a:pt x="6244" y="37621"/>
                </a:cubicBezTo>
                <a:cubicBezTo>
                  <a:pt x="8741" y="38347"/>
                  <a:pt x="17346" y="40050"/>
                  <a:pt x="20297" y="40890"/>
                </a:cubicBezTo>
                <a:cubicBezTo>
                  <a:pt x="24566" y="42116"/>
                  <a:pt x="25656" y="45181"/>
                  <a:pt x="25656" y="4518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1" name="Google Shape;751;p34"/>
          <p:cNvGrpSpPr/>
          <p:nvPr/>
        </p:nvGrpSpPr>
        <p:grpSpPr>
          <a:xfrm>
            <a:off x="8006191" y="539512"/>
            <a:ext cx="849163" cy="647687"/>
            <a:chOff x="10039169" y="4734882"/>
            <a:chExt cx="387374" cy="295491"/>
          </a:xfrm>
        </p:grpSpPr>
        <p:grpSp>
          <p:nvGrpSpPr>
            <p:cNvPr id="752" name="Google Shape;752;p34"/>
            <p:cNvGrpSpPr/>
            <p:nvPr/>
          </p:nvGrpSpPr>
          <p:grpSpPr>
            <a:xfrm>
              <a:off x="10158479" y="4868563"/>
              <a:ext cx="268064" cy="161810"/>
              <a:chOff x="10158479" y="4868563"/>
              <a:chExt cx="268064" cy="16181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10158479" y="4868563"/>
                <a:ext cx="1724" cy="1491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916" extrusionOk="0">
                    <a:moveTo>
                      <a:pt x="0" y="0"/>
                    </a:moveTo>
                    <a:cubicBezTo>
                      <a:pt x="227" y="5017"/>
                      <a:pt x="795" y="9989"/>
                      <a:pt x="1725" y="14916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4" name="Google Shape;754;p34"/>
              <p:cNvSpPr/>
              <p:nvPr/>
            </p:nvSpPr>
            <p:spPr>
              <a:xfrm>
                <a:off x="10168923" y="4909369"/>
                <a:ext cx="228469" cy="118030"/>
              </a:xfrm>
              <a:custGeom>
                <a:avLst/>
                <a:gdLst/>
                <a:ahLst/>
                <a:cxnLst/>
                <a:rect l="l" t="t" r="r" b="b"/>
                <a:pathLst>
                  <a:path w="228469" h="118030" extrusionOk="0">
                    <a:moveTo>
                      <a:pt x="0" y="1196"/>
                    </a:moveTo>
                    <a:cubicBezTo>
                      <a:pt x="7197" y="16567"/>
                      <a:pt x="17822" y="30348"/>
                      <a:pt x="31082" y="40973"/>
                    </a:cubicBezTo>
                    <a:cubicBezTo>
                      <a:pt x="55692" y="60658"/>
                      <a:pt x="88953" y="69103"/>
                      <a:pt x="119967" y="63541"/>
                    </a:cubicBezTo>
                    <a:cubicBezTo>
                      <a:pt x="131705" y="61430"/>
                      <a:pt x="143443" y="57229"/>
                      <a:pt x="152071" y="49011"/>
                    </a:cubicBezTo>
                    <a:cubicBezTo>
                      <a:pt x="160698" y="40792"/>
                      <a:pt x="165648" y="27987"/>
                      <a:pt x="162173" y="16589"/>
                    </a:cubicBezTo>
                    <a:cubicBezTo>
                      <a:pt x="158700" y="5192"/>
                      <a:pt x="145441" y="-3050"/>
                      <a:pt x="134248" y="1082"/>
                    </a:cubicBezTo>
                    <a:cubicBezTo>
                      <a:pt x="123464" y="5056"/>
                      <a:pt x="118559" y="17838"/>
                      <a:pt x="118264" y="29326"/>
                    </a:cubicBezTo>
                    <a:cubicBezTo>
                      <a:pt x="117447" y="60113"/>
                      <a:pt x="140401" y="87562"/>
                      <a:pt x="167895" y="101434"/>
                    </a:cubicBezTo>
                    <a:cubicBezTo>
                      <a:pt x="186716" y="110924"/>
                      <a:pt x="207423" y="115306"/>
                      <a:pt x="228469" y="118030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dashDot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5" name="Google Shape;755;p34"/>
              <p:cNvSpPr/>
              <p:nvPr/>
            </p:nvSpPr>
            <p:spPr>
              <a:xfrm>
                <a:off x="10411582" y="5028966"/>
                <a:ext cx="14961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14961" h="1407" extrusionOk="0">
                    <a:moveTo>
                      <a:pt x="0" y="0"/>
                    </a:moveTo>
                    <a:cubicBezTo>
                      <a:pt x="4994" y="499"/>
                      <a:pt x="9989" y="953"/>
                      <a:pt x="14962" y="1408"/>
                    </a:cubicBezTo>
                  </a:path>
                </a:pathLst>
              </a:custGeom>
              <a:noFill/>
              <a:ln w="9525" cap="rnd" cmpd="sng">
                <a:solidFill>
                  <a:srgbClr val="E8B8C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6" name="Google Shape;756;p34"/>
            <p:cNvGrpSpPr/>
            <p:nvPr/>
          </p:nvGrpSpPr>
          <p:grpSpPr>
            <a:xfrm>
              <a:off x="10039169" y="4734882"/>
              <a:ext cx="188760" cy="140605"/>
              <a:chOff x="10039169" y="4734882"/>
              <a:chExt cx="188760" cy="140605"/>
            </a:xfrm>
          </p:grpSpPr>
          <p:sp>
            <p:nvSpPr>
              <p:cNvPr id="757" name="Google Shape;757;p34"/>
              <p:cNvSpPr/>
              <p:nvPr/>
            </p:nvSpPr>
            <p:spPr>
              <a:xfrm>
                <a:off x="10039169" y="4734882"/>
                <a:ext cx="188760" cy="135587"/>
              </a:xfrm>
              <a:custGeom>
                <a:avLst/>
                <a:gdLst/>
                <a:ahLst/>
                <a:cxnLst/>
                <a:rect l="l" t="t" r="r" b="b"/>
                <a:pathLst>
                  <a:path w="188760" h="135587" extrusionOk="0">
                    <a:moveTo>
                      <a:pt x="188761" y="57236"/>
                    </a:moveTo>
                    <a:lnTo>
                      <a:pt x="0" y="0"/>
                    </a:lnTo>
                    <a:lnTo>
                      <a:pt x="76989" y="135588"/>
                    </a:lnTo>
                    <a:lnTo>
                      <a:pt x="188761" y="5723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8" name="Google Shape;758;p34"/>
              <p:cNvSpPr/>
              <p:nvPr/>
            </p:nvSpPr>
            <p:spPr>
              <a:xfrm>
                <a:off x="10095793" y="4771005"/>
                <a:ext cx="96173" cy="70223"/>
              </a:xfrm>
              <a:custGeom>
                <a:avLst/>
                <a:gdLst/>
                <a:ahLst/>
                <a:cxnLst/>
                <a:rect l="l" t="t" r="r" b="b"/>
                <a:pathLst>
                  <a:path w="96173" h="70223" extrusionOk="0">
                    <a:moveTo>
                      <a:pt x="0" y="0"/>
                    </a:moveTo>
                    <a:lnTo>
                      <a:pt x="96173" y="46316"/>
                    </a:lnTo>
                    <a:lnTo>
                      <a:pt x="62072" y="702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9" name="Google Shape;759;p34"/>
              <p:cNvSpPr/>
              <p:nvPr/>
            </p:nvSpPr>
            <p:spPr>
              <a:xfrm>
                <a:off x="10157865" y="4817320"/>
                <a:ext cx="34101" cy="58167"/>
              </a:xfrm>
              <a:custGeom>
                <a:avLst/>
                <a:gdLst/>
                <a:ahLst/>
                <a:cxnLst/>
                <a:rect l="l" t="t" r="r" b="b"/>
                <a:pathLst>
                  <a:path w="34101" h="58167" extrusionOk="0">
                    <a:moveTo>
                      <a:pt x="0" y="23907"/>
                    </a:moveTo>
                    <a:lnTo>
                      <a:pt x="24634" y="58168"/>
                    </a:lnTo>
                    <a:lnTo>
                      <a:pt x="34101" y="0"/>
                    </a:lnTo>
                    <a:lnTo>
                      <a:pt x="0" y="2390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60" name="Google Shape;760;p34"/>
          <p:cNvGrpSpPr/>
          <p:nvPr/>
        </p:nvGrpSpPr>
        <p:grpSpPr>
          <a:xfrm>
            <a:off x="713219" y="4235747"/>
            <a:ext cx="592511" cy="372828"/>
            <a:chOff x="10887427" y="4591948"/>
            <a:chExt cx="220420" cy="138701"/>
          </a:xfrm>
        </p:grpSpPr>
        <p:sp>
          <p:nvSpPr>
            <p:cNvPr id="761" name="Google Shape;761;p34"/>
            <p:cNvSpPr/>
            <p:nvPr/>
          </p:nvSpPr>
          <p:spPr>
            <a:xfrm>
              <a:off x="10887427" y="4597826"/>
              <a:ext cx="220420" cy="122791"/>
            </a:xfrm>
            <a:custGeom>
              <a:avLst/>
              <a:gdLst/>
              <a:ahLst/>
              <a:cxnLst/>
              <a:rect l="l" t="t" r="r" b="b"/>
              <a:pathLst>
                <a:path w="220420" h="122791" extrusionOk="0">
                  <a:moveTo>
                    <a:pt x="219893" y="119347"/>
                  </a:moveTo>
                  <a:cubicBezTo>
                    <a:pt x="213990" y="130518"/>
                    <a:pt x="160091" y="113626"/>
                    <a:pt x="99517" y="81613"/>
                  </a:cubicBezTo>
                  <a:cubicBezTo>
                    <a:pt x="38942" y="49601"/>
                    <a:pt x="-5376" y="14614"/>
                    <a:pt x="528" y="3444"/>
                  </a:cubicBezTo>
                  <a:cubicBezTo>
                    <a:pt x="4592" y="-4253"/>
                    <a:pt x="31451" y="1378"/>
                    <a:pt x="67595" y="16090"/>
                  </a:cubicBezTo>
                  <a:cubicBezTo>
                    <a:pt x="83897" y="22719"/>
                    <a:pt x="102082" y="31211"/>
                    <a:pt x="120904" y="41155"/>
                  </a:cubicBezTo>
                  <a:cubicBezTo>
                    <a:pt x="181478" y="73168"/>
                    <a:pt x="225796" y="108154"/>
                    <a:pt x="219893" y="11932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10926198" y="4591948"/>
              <a:ext cx="138702" cy="138701"/>
            </a:xfrm>
            <a:custGeom>
              <a:avLst/>
              <a:gdLst/>
              <a:ahLst/>
              <a:cxnLst/>
              <a:rect l="l" t="t" r="r" b="b"/>
              <a:pathLst>
                <a:path w="138702" h="138701" extrusionOk="0">
                  <a:moveTo>
                    <a:pt x="12273" y="108719"/>
                  </a:moveTo>
                  <a:cubicBezTo>
                    <a:pt x="-9477" y="77206"/>
                    <a:pt x="-1553" y="34024"/>
                    <a:pt x="29983" y="12273"/>
                  </a:cubicBezTo>
                  <a:cubicBezTo>
                    <a:pt x="61496" y="-9477"/>
                    <a:pt x="104679" y="-1553"/>
                    <a:pt x="126429" y="29982"/>
                  </a:cubicBezTo>
                  <a:cubicBezTo>
                    <a:pt x="148180" y="61496"/>
                    <a:pt x="140256" y="104678"/>
                    <a:pt x="108720" y="126429"/>
                  </a:cubicBezTo>
                  <a:cubicBezTo>
                    <a:pt x="77207" y="148179"/>
                    <a:pt x="34024" y="140255"/>
                    <a:pt x="12273" y="1087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63" name="Google Shape;763;p34"/>
            <p:cNvGrpSpPr/>
            <p:nvPr/>
          </p:nvGrpSpPr>
          <p:grpSpPr>
            <a:xfrm>
              <a:off x="10934130" y="4614756"/>
              <a:ext cx="120149" cy="91644"/>
              <a:chOff x="10934130" y="4614756"/>
              <a:chExt cx="120149" cy="91644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10934130" y="4614756"/>
                <a:ext cx="116683" cy="30174"/>
              </a:xfrm>
              <a:custGeom>
                <a:avLst/>
                <a:gdLst/>
                <a:ahLst/>
                <a:cxnLst/>
                <a:rect l="l" t="t" r="r" b="b"/>
                <a:pathLst>
                  <a:path w="162060" h="30174" extrusionOk="0">
                    <a:moveTo>
                      <a:pt x="0" y="17732"/>
                    </a:moveTo>
                    <a:cubicBezTo>
                      <a:pt x="3406" y="7424"/>
                      <a:pt x="14758" y="1317"/>
                      <a:pt x="25610" y="1112"/>
                    </a:cubicBezTo>
                    <a:cubicBezTo>
                      <a:pt x="36463" y="908"/>
                      <a:pt x="46816" y="5494"/>
                      <a:pt x="56238" y="10875"/>
                    </a:cubicBezTo>
                    <a:cubicBezTo>
                      <a:pt x="65660" y="16256"/>
                      <a:pt x="74650" y="22568"/>
                      <a:pt x="84799" y="26382"/>
                    </a:cubicBezTo>
                    <a:cubicBezTo>
                      <a:pt x="112407" y="36780"/>
                      <a:pt x="146577" y="25088"/>
                      <a:pt x="162060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5" name="Google Shape;765;p34"/>
              <p:cNvSpPr/>
              <p:nvPr/>
            </p:nvSpPr>
            <p:spPr>
              <a:xfrm>
                <a:off x="10938560" y="4654305"/>
                <a:ext cx="115719" cy="52095"/>
              </a:xfrm>
              <a:custGeom>
                <a:avLst/>
                <a:gdLst/>
                <a:ahLst/>
                <a:cxnLst/>
                <a:rect l="l" t="t" r="r" b="b"/>
                <a:pathLst>
                  <a:path w="160721" h="52095" extrusionOk="0">
                    <a:moveTo>
                      <a:pt x="0" y="39278"/>
                    </a:moveTo>
                    <a:cubicBezTo>
                      <a:pt x="3473" y="30605"/>
                      <a:pt x="14099" y="26632"/>
                      <a:pt x="23362" y="27858"/>
                    </a:cubicBezTo>
                    <a:cubicBezTo>
                      <a:pt x="32626" y="29084"/>
                      <a:pt x="40799" y="34283"/>
                      <a:pt x="48564" y="39459"/>
                    </a:cubicBezTo>
                    <a:cubicBezTo>
                      <a:pt x="56329" y="44636"/>
                      <a:pt x="64366" y="49971"/>
                      <a:pt x="73560" y="51583"/>
                    </a:cubicBezTo>
                    <a:cubicBezTo>
                      <a:pt x="92246" y="54830"/>
                      <a:pt x="109523" y="42048"/>
                      <a:pt x="124168" y="30015"/>
                    </a:cubicBezTo>
                    <a:cubicBezTo>
                      <a:pt x="136360" y="20002"/>
                      <a:pt x="148529" y="10013"/>
                      <a:pt x="160721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10887427" y="4601270"/>
              <a:ext cx="219892" cy="119348"/>
            </a:xfrm>
            <a:custGeom>
              <a:avLst/>
              <a:gdLst/>
              <a:ahLst/>
              <a:cxnLst/>
              <a:rect l="l" t="t" r="r" b="b"/>
              <a:pathLst>
                <a:path w="219892" h="119348" extrusionOk="0">
                  <a:moveTo>
                    <a:pt x="219893" y="115904"/>
                  </a:moveTo>
                  <a:cubicBezTo>
                    <a:pt x="213990" y="127074"/>
                    <a:pt x="160091" y="110182"/>
                    <a:pt x="99517" y="78170"/>
                  </a:cubicBezTo>
                  <a:cubicBezTo>
                    <a:pt x="38942" y="46157"/>
                    <a:pt x="-5376" y="11170"/>
                    <a:pt x="528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36"/>
          <p:cNvSpPr/>
          <p:nvPr/>
        </p:nvSpPr>
        <p:spPr>
          <a:xfrm>
            <a:off x="7006863" y="1258706"/>
            <a:ext cx="592516" cy="315322"/>
          </a:xfrm>
          <a:custGeom>
            <a:avLst/>
            <a:gdLst/>
            <a:ahLst/>
            <a:cxnLst/>
            <a:rect l="l" t="t" r="r" b="b"/>
            <a:pathLst>
              <a:path w="195550" h="103981" extrusionOk="0">
                <a:moveTo>
                  <a:pt x="9222" y="67223"/>
                </a:moveTo>
                <a:cubicBezTo>
                  <a:pt x="14466" y="62410"/>
                  <a:pt x="21799" y="60117"/>
                  <a:pt x="28861" y="60707"/>
                </a:cubicBezTo>
                <a:cubicBezTo>
                  <a:pt x="33424" y="61094"/>
                  <a:pt x="37534" y="57960"/>
                  <a:pt x="38465" y="53465"/>
                </a:cubicBezTo>
                <a:cubicBezTo>
                  <a:pt x="42438" y="33962"/>
                  <a:pt x="49113" y="14006"/>
                  <a:pt x="66072" y="4652"/>
                </a:cubicBezTo>
                <a:cubicBezTo>
                  <a:pt x="84235" y="-5384"/>
                  <a:pt x="108416" y="1768"/>
                  <a:pt x="122469" y="17025"/>
                </a:cubicBezTo>
                <a:cubicBezTo>
                  <a:pt x="134003" y="29535"/>
                  <a:pt x="139747" y="46200"/>
                  <a:pt x="142062" y="63228"/>
                </a:cubicBezTo>
                <a:cubicBezTo>
                  <a:pt x="142766" y="68450"/>
                  <a:pt x="147829" y="71719"/>
                  <a:pt x="152983" y="70652"/>
                </a:cubicBezTo>
                <a:cubicBezTo>
                  <a:pt x="161996" y="68790"/>
                  <a:pt x="171805" y="70606"/>
                  <a:pt x="179320" y="75987"/>
                </a:cubicBezTo>
                <a:cubicBezTo>
                  <a:pt x="183633" y="79075"/>
                  <a:pt x="188583" y="83911"/>
                  <a:pt x="193079" y="88724"/>
                </a:cubicBezTo>
                <a:cubicBezTo>
                  <a:pt x="198504" y="94514"/>
                  <a:pt x="194418" y="103981"/>
                  <a:pt x="186471" y="103981"/>
                </a:cubicBezTo>
                <a:lnTo>
                  <a:pt x="9063" y="103981"/>
                </a:lnTo>
                <a:cubicBezTo>
                  <a:pt x="3932" y="103981"/>
                  <a:pt x="-155" y="99735"/>
                  <a:pt x="5" y="94605"/>
                </a:cubicBezTo>
                <a:cubicBezTo>
                  <a:pt x="299" y="84615"/>
                  <a:pt x="3932" y="72128"/>
                  <a:pt x="9245" y="6724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0" name="Google Shape;840;p36"/>
          <p:cNvGrpSpPr/>
          <p:nvPr/>
        </p:nvGrpSpPr>
        <p:grpSpPr>
          <a:xfrm>
            <a:off x="7139948" y="4195365"/>
            <a:ext cx="1383700" cy="413202"/>
            <a:chOff x="7139948" y="4195365"/>
            <a:chExt cx="1383700" cy="413202"/>
          </a:xfrm>
        </p:grpSpPr>
        <p:grpSp>
          <p:nvGrpSpPr>
            <p:cNvPr id="841" name="Google Shape;841;p36"/>
            <p:cNvGrpSpPr/>
            <p:nvPr/>
          </p:nvGrpSpPr>
          <p:grpSpPr>
            <a:xfrm flipH="1">
              <a:off x="7240835" y="4399492"/>
              <a:ext cx="1282814" cy="209075"/>
              <a:chOff x="5421603" y="4735473"/>
              <a:chExt cx="447176" cy="72879"/>
            </a:xfrm>
          </p:grpSpPr>
          <p:sp>
            <p:nvSpPr>
              <p:cNvPr id="842" name="Google Shape;842;p36"/>
              <p:cNvSpPr/>
              <p:nvPr/>
            </p:nvSpPr>
            <p:spPr>
              <a:xfrm rot="10800000">
                <a:off x="5421603" y="4735473"/>
                <a:ext cx="447176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447176" h="72879" extrusionOk="0">
                    <a:moveTo>
                      <a:pt x="11851" y="0"/>
                    </a:moveTo>
                    <a:lnTo>
                      <a:pt x="410986" y="0"/>
                    </a:lnTo>
                    <a:cubicBezTo>
                      <a:pt x="430966" y="0"/>
                      <a:pt x="447176" y="16211"/>
                      <a:pt x="447176" y="36190"/>
                    </a:cubicBezTo>
                    <a:lnTo>
                      <a:pt x="447176" y="36690"/>
                    </a:lnTo>
                    <a:cubicBezTo>
                      <a:pt x="447176" y="56669"/>
                      <a:pt x="430966" y="72880"/>
                      <a:pt x="410986" y="72880"/>
                    </a:cubicBezTo>
                    <a:lnTo>
                      <a:pt x="11851" y="72880"/>
                    </a:lnTo>
                    <a:cubicBezTo>
                      <a:pt x="5313" y="72880"/>
                      <a:pt x="0" y="67567"/>
                      <a:pt x="0" y="61028"/>
                    </a:cubicBezTo>
                    <a:lnTo>
                      <a:pt x="0" y="11851"/>
                    </a:lnTo>
                    <a:cubicBezTo>
                      <a:pt x="0" y="5313"/>
                      <a:pt x="5313" y="0"/>
                      <a:pt x="118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843;p36"/>
              <p:cNvSpPr/>
              <p:nvPr/>
            </p:nvSpPr>
            <p:spPr>
              <a:xfrm rot="10800000">
                <a:off x="5652797" y="4748096"/>
                <a:ext cx="215982" cy="47655"/>
              </a:xfrm>
              <a:custGeom>
                <a:avLst/>
                <a:gdLst/>
                <a:ahLst/>
                <a:cxnLst/>
                <a:rect l="l" t="t" r="r" b="b"/>
                <a:pathLst>
                  <a:path w="215982" h="47655" extrusionOk="0">
                    <a:moveTo>
                      <a:pt x="0" y="23"/>
                    </a:moveTo>
                    <a:lnTo>
                      <a:pt x="199976" y="23"/>
                    </a:lnTo>
                    <a:cubicBezTo>
                      <a:pt x="208808" y="23"/>
                      <a:pt x="215982" y="7197"/>
                      <a:pt x="215982" y="16029"/>
                    </a:cubicBezTo>
                    <a:lnTo>
                      <a:pt x="215982" y="31649"/>
                    </a:lnTo>
                    <a:cubicBezTo>
                      <a:pt x="215982" y="40481"/>
                      <a:pt x="208808" y="47655"/>
                      <a:pt x="199976" y="47655"/>
                    </a:cubicBezTo>
                    <a:lnTo>
                      <a:pt x="0" y="4765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844;p36"/>
              <p:cNvSpPr/>
              <p:nvPr/>
            </p:nvSpPr>
            <p:spPr>
              <a:xfrm rot="10800000">
                <a:off x="5665965" y="4780427"/>
                <a:ext cx="181358" cy="2974"/>
              </a:xfrm>
              <a:custGeom>
                <a:avLst/>
                <a:gdLst/>
                <a:ahLst/>
                <a:cxnLst/>
                <a:rect l="l" t="t" r="r" b="b"/>
                <a:pathLst>
                  <a:path w="181358" h="2974" extrusionOk="0">
                    <a:moveTo>
                      <a:pt x="0" y="0"/>
                    </a:moveTo>
                    <a:lnTo>
                      <a:pt x="181359" y="0"/>
                    </a:lnTo>
                    <a:lnTo>
                      <a:pt x="181359" y="2974"/>
                    </a:lnTo>
                    <a:lnTo>
                      <a:pt x="0" y="297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845;p36"/>
              <p:cNvSpPr/>
              <p:nvPr/>
            </p:nvSpPr>
            <p:spPr>
              <a:xfrm rot="10800000">
                <a:off x="5665965" y="4760424"/>
                <a:ext cx="181358" cy="3609"/>
              </a:xfrm>
              <a:custGeom>
                <a:avLst/>
                <a:gdLst/>
                <a:ahLst/>
                <a:cxnLst/>
                <a:rect l="l" t="t" r="r" b="b"/>
                <a:pathLst>
                  <a:path w="181358" h="3609" extrusionOk="0">
                    <a:moveTo>
                      <a:pt x="0" y="0"/>
                    </a:moveTo>
                    <a:lnTo>
                      <a:pt x="181359" y="0"/>
                    </a:lnTo>
                    <a:lnTo>
                      <a:pt x="181359" y="3610"/>
                    </a:lnTo>
                    <a:lnTo>
                      <a:pt x="0" y="361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p36"/>
              <p:cNvSpPr/>
              <p:nvPr/>
            </p:nvSpPr>
            <p:spPr>
              <a:xfrm rot="10800000">
                <a:off x="5696956" y="4770800"/>
                <a:ext cx="139129" cy="3065"/>
              </a:xfrm>
              <a:custGeom>
                <a:avLst/>
                <a:gdLst/>
                <a:ahLst/>
                <a:cxnLst/>
                <a:rect l="l" t="t" r="r" b="b"/>
                <a:pathLst>
                  <a:path w="139129" h="3065" extrusionOk="0">
                    <a:moveTo>
                      <a:pt x="0" y="0"/>
                    </a:moveTo>
                    <a:lnTo>
                      <a:pt x="139130" y="0"/>
                    </a:lnTo>
                    <a:lnTo>
                      <a:pt x="139130" y="3065"/>
                    </a:lnTo>
                    <a:lnTo>
                      <a:pt x="0" y="306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847;p36"/>
              <p:cNvSpPr/>
              <p:nvPr/>
            </p:nvSpPr>
            <p:spPr>
              <a:xfrm>
                <a:off x="5451821" y="4760424"/>
                <a:ext cx="179201" cy="22953"/>
              </a:xfrm>
              <a:custGeom>
                <a:avLst/>
                <a:gdLst/>
                <a:ahLst/>
                <a:cxnLst/>
                <a:rect l="l" t="t" r="r" b="b"/>
                <a:pathLst>
                  <a:path w="179201" h="22953" extrusionOk="0">
                    <a:moveTo>
                      <a:pt x="167941" y="0"/>
                    </a:moveTo>
                    <a:cubicBezTo>
                      <a:pt x="174160" y="0"/>
                      <a:pt x="179202" y="5042"/>
                      <a:pt x="179202" y="11261"/>
                    </a:cubicBezTo>
                    <a:lnTo>
                      <a:pt x="179202" y="11692"/>
                    </a:lnTo>
                    <a:cubicBezTo>
                      <a:pt x="179202" y="17911"/>
                      <a:pt x="174160" y="22953"/>
                      <a:pt x="167941" y="22953"/>
                    </a:cubicBezTo>
                    <a:lnTo>
                      <a:pt x="11261" y="22953"/>
                    </a:lnTo>
                    <a:cubicBezTo>
                      <a:pt x="5042" y="22953"/>
                      <a:pt x="0" y="17911"/>
                      <a:pt x="0" y="11692"/>
                    </a:cubicBezTo>
                    <a:lnTo>
                      <a:pt x="0" y="11261"/>
                    </a:lnTo>
                    <a:cubicBezTo>
                      <a:pt x="0" y="5042"/>
                      <a:pt x="5042" y="0"/>
                      <a:pt x="112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8" name="Google Shape;848;p36"/>
              <p:cNvSpPr/>
              <p:nvPr/>
            </p:nvSpPr>
            <p:spPr>
              <a:xfrm>
                <a:off x="5704017" y="4770800"/>
                <a:ext cx="37096" cy="23680"/>
              </a:xfrm>
              <a:custGeom>
                <a:avLst/>
                <a:gdLst/>
                <a:ahLst/>
                <a:cxnLst/>
                <a:rect l="l" t="t" r="r" b="b"/>
                <a:pathLst>
                  <a:path w="37096" h="23680" extrusionOk="0">
                    <a:moveTo>
                      <a:pt x="0" y="0"/>
                    </a:moveTo>
                    <a:cubicBezTo>
                      <a:pt x="0" y="0"/>
                      <a:pt x="18526" y="9263"/>
                      <a:pt x="19889" y="23680"/>
                    </a:cubicBezTo>
                    <a:lnTo>
                      <a:pt x="25042" y="11851"/>
                    </a:lnTo>
                    <a:lnTo>
                      <a:pt x="37052" y="23680"/>
                    </a:lnTo>
                    <a:cubicBezTo>
                      <a:pt x="37052" y="23680"/>
                      <a:pt x="38574" y="6538"/>
                      <a:pt x="23748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9" name="Google Shape;849;p36"/>
            <p:cNvGrpSpPr/>
            <p:nvPr/>
          </p:nvGrpSpPr>
          <p:grpSpPr>
            <a:xfrm flipH="1">
              <a:off x="7139948" y="4195365"/>
              <a:ext cx="1282814" cy="209075"/>
              <a:chOff x="5456771" y="4664319"/>
              <a:chExt cx="447176" cy="72879"/>
            </a:xfrm>
          </p:grpSpPr>
          <p:sp>
            <p:nvSpPr>
              <p:cNvPr id="850" name="Google Shape;850;p36"/>
              <p:cNvSpPr/>
              <p:nvPr/>
            </p:nvSpPr>
            <p:spPr>
              <a:xfrm rot="10800000">
                <a:off x="5456771" y="4664319"/>
                <a:ext cx="447176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447176" h="72879" extrusionOk="0">
                    <a:moveTo>
                      <a:pt x="11851" y="0"/>
                    </a:moveTo>
                    <a:lnTo>
                      <a:pt x="410986" y="0"/>
                    </a:lnTo>
                    <a:cubicBezTo>
                      <a:pt x="430966" y="0"/>
                      <a:pt x="447176" y="16211"/>
                      <a:pt x="447176" y="36190"/>
                    </a:cubicBezTo>
                    <a:lnTo>
                      <a:pt x="447176" y="36690"/>
                    </a:lnTo>
                    <a:cubicBezTo>
                      <a:pt x="447176" y="56669"/>
                      <a:pt x="430966" y="72879"/>
                      <a:pt x="410986" y="72879"/>
                    </a:cubicBezTo>
                    <a:lnTo>
                      <a:pt x="11851" y="72879"/>
                    </a:lnTo>
                    <a:cubicBezTo>
                      <a:pt x="5313" y="72879"/>
                      <a:pt x="0" y="67567"/>
                      <a:pt x="0" y="61028"/>
                    </a:cubicBezTo>
                    <a:lnTo>
                      <a:pt x="0" y="11851"/>
                    </a:lnTo>
                    <a:cubicBezTo>
                      <a:pt x="0" y="5313"/>
                      <a:pt x="5313" y="0"/>
                      <a:pt x="118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36"/>
              <p:cNvSpPr/>
              <p:nvPr/>
            </p:nvSpPr>
            <p:spPr>
              <a:xfrm rot="10800000">
                <a:off x="5687965" y="4676942"/>
                <a:ext cx="215982" cy="47655"/>
              </a:xfrm>
              <a:custGeom>
                <a:avLst/>
                <a:gdLst/>
                <a:ahLst/>
                <a:cxnLst/>
                <a:rect l="l" t="t" r="r" b="b"/>
                <a:pathLst>
                  <a:path w="215982" h="47655" extrusionOk="0">
                    <a:moveTo>
                      <a:pt x="0" y="23"/>
                    </a:moveTo>
                    <a:lnTo>
                      <a:pt x="199976" y="23"/>
                    </a:lnTo>
                    <a:cubicBezTo>
                      <a:pt x="208808" y="23"/>
                      <a:pt x="215982" y="7197"/>
                      <a:pt x="215982" y="16029"/>
                    </a:cubicBezTo>
                    <a:lnTo>
                      <a:pt x="215982" y="31649"/>
                    </a:lnTo>
                    <a:cubicBezTo>
                      <a:pt x="215982" y="40481"/>
                      <a:pt x="208808" y="47655"/>
                      <a:pt x="199976" y="47655"/>
                    </a:cubicBezTo>
                    <a:lnTo>
                      <a:pt x="0" y="47655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36"/>
              <p:cNvSpPr/>
              <p:nvPr/>
            </p:nvSpPr>
            <p:spPr>
              <a:xfrm rot="10800000">
                <a:off x="5701156" y="4709272"/>
                <a:ext cx="181358" cy="2974"/>
              </a:xfrm>
              <a:custGeom>
                <a:avLst/>
                <a:gdLst/>
                <a:ahLst/>
                <a:cxnLst/>
                <a:rect l="l" t="t" r="r" b="b"/>
                <a:pathLst>
                  <a:path w="181358" h="2974" extrusionOk="0">
                    <a:moveTo>
                      <a:pt x="0" y="0"/>
                    </a:moveTo>
                    <a:lnTo>
                      <a:pt x="181359" y="0"/>
                    </a:lnTo>
                    <a:lnTo>
                      <a:pt x="181359" y="2974"/>
                    </a:lnTo>
                    <a:lnTo>
                      <a:pt x="0" y="297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36"/>
              <p:cNvSpPr/>
              <p:nvPr/>
            </p:nvSpPr>
            <p:spPr>
              <a:xfrm rot="10800000">
                <a:off x="5701156" y="4689270"/>
                <a:ext cx="181358" cy="3609"/>
              </a:xfrm>
              <a:custGeom>
                <a:avLst/>
                <a:gdLst/>
                <a:ahLst/>
                <a:cxnLst/>
                <a:rect l="l" t="t" r="r" b="b"/>
                <a:pathLst>
                  <a:path w="181358" h="3609" extrusionOk="0">
                    <a:moveTo>
                      <a:pt x="0" y="0"/>
                    </a:moveTo>
                    <a:lnTo>
                      <a:pt x="181359" y="0"/>
                    </a:lnTo>
                    <a:lnTo>
                      <a:pt x="181359" y="3610"/>
                    </a:lnTo>
                    <a:lnTo>
                      <a:pt x="0" y="361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854;p36"/>
              <p:cNvSpPr/>
              <p:nvPr/>
            </p:nvSpPr>
            <p:spPr>
              <a:xfrm rot="10800000">
                <a:off x="5732147" y="4699646"/>
                <a:ext cx="139129" cy="3065"/>
              </a:xfrm>
              <a:custGeom>
                <a:avLst/>
                <a:gdLst/>
                <a:ahLst/>
                <a:cxnLst/>
                <a:rect l="l" t="t" r="r" b="b"/>
                <a:pathLst>
                  <a:path w="139129" h="3065" extrusionOk="0">
                    <a:moveTo>
                      <a:pt x="0" y="0"/>
                    </a:moveTo>
                    <a:lnTo>
                      <a:pt x="139130" y="0"/>
                    </a:lnTo>
                    <a:lnTo>
                      <a:pt x="139130" y="3065"/>
                    </a:lnTo>
                    <a:lnTo>
                      <a:pt x="0" y="306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855;p36"/>
              <p:cNvSpPr/>
              <p:nvPr/>
            </p:nvSpPr>
            <p:spPr>
              <a:xfrm>
                <a:off x="5486990" y="4689270"/>
                <a:ext cx="179201" cy="22953"/>
              </a:xfrm>
              <a:custGeom>
                <a:avLst/>
                <a:gdLst/>
                <a:ahLst/>
                <a:cxnLst/>
                <a:rect l="l" t="t" r="r" b="b"/>
                <a:pathLst>
                  <a:path w="179201" h="22953" extrusionOk="0">
                    <a:moveTo>
                      <a:pt x="167941" y="0"/>
                    </a:moveTo>
                    <a:cubicBezTo>
                      <a:pt x="174160" y="0"/>
                      <a:pt x="179202" y="5042"/>
                      <a:pt x="179202" y="11261"/>
                    </a:cubicBezTo>
                    <a:lnTo>
                      <a:pt x="179202" y="11692"/>
                    </a:lnTo>
                    <a:cubicBezTo>
                      <a:pt x="179202" y="17912"/>
                      <a:pt x="174160" y="22953"/>
                      <a:pt x="167941" y="22953"/>
                    </a:cubicBezTo>
                    <a:lnTo>
                      <a:pt x="11261" y="22953"/>
                    </a:lnTo>
                    <a:cubicBezTo>
                      <a:pt x="5042" y="22953"/>
                      <a:pt x="0" y="17911"/>
                      <a:pt x="0" y="11692"/>
                    </a:cubicBezTo>
                    <a:lnTo>
                      <a:pt x="0" y="11261"/>
                    </a:lnTo>
                    <a:cubicBezTo>
                      <a:pt x="0" y="5042"/>
                      <a:pt x="5042" y="0"/>
                      <a:pt x="112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36"/>
              <p:cNvSpPr/>
              <p:nvPr/>
            </p:nvSpPr>
            <p:spPr>
              <a:xfrm>
                <a:off x="5809680" y="4699555"/>
                <a:ext cx="37097" cy="23680"/>
              </a:xfrm>
              <a:custGeom>
                <a:avLst/>
                <a:gdLst/>
                <a:ahLst/>
                <a:cxnLst/>
                <a:rect l="l" t="t" r="r" b="b"/>
                <a:pathLst>
                  <a:path w="37097" h="23680" extrusionOk="0">
                    <a:moveTo>
                      <a:pt x="0" y="0"/>
                    </a:moveTo>
                    <a:cubicBezTo>
                      <a:pt x="0" y="0"/>
                      <a:pt x="18527" y="9263"/>
                      <a:pt x="19889" y="23680"/>
                    </a:cubicBezTo>
                    <a:lnTo>
                      <a:pt x="25042" y="11851"/>
                    </a:lnTo>
                    <a:lnTo>
                      <a:pt x="37053" y="23680"/>
                    </a:lnTo>
                    <a:cubicBezTo>
                      <a:pt x="37053" y="23680"/>
                      <a:pt x="38574" y="6539"/>
                      <a:pt x="2374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57" name="Google Shape;857;p36"/>
          <p:cNvGrpSpPr/>
          <p:nvPr/>
        </p:nvGrpSpPr>
        <p:grpSpPr>
          <a:xfrm>
            <a:off x="7424272" y="2280243"/>
            <a:ext cx="727321" cy="1916008"/>
            <a:chOff x="7424272" y="2280243"/>
            <a:chExt cx="727321" cy="1916008"/>
          </a:xfrm>
        </p:grpSpPr>
        <p:sp>
          <p:nvSpPr>
            <p:cNvPr id="858" name="Google Shape;858;p36"/>
            <p:cNvSpPr/>
            <p:nvPr/>
          </p:nvSpPr>
          <p:spPr>
            <a:xfrm flipH="1">
              <a:off x="7771017" y="2721080"/>
              <a:ext cx="36543" cy="1065823"/>
            </a:xfrm>
            <a:custGeom>
              <a:avLst/>
              <a:gdLst/>
              <a:ahLst/>
              <a:cxnLst/>
              <a:rect l="l" t="t" r="r" b="b"/>
              <a:pathLst>
                <a:path w="12744" h="371367" extrusionOk="0">
                  <a:moveTo>
                    <a:pt x="12745" y="371368"/>
                  </a:moveTo>
                  <a:cubicBezTo>
                    <a:pt x="12745" y="371368"/>
                    <a:pt x="-13660" y="222044"/>
                    <a:pt x="9544" y="0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36"/>
            <p:cNvSpPr/>
            <p:nvPr/>
          </p:nvSpPr>
          <p:spPr>
            <a:xfrm flipH="1">
              <a:off x="7517815" y="2280243"/>
              <a:ext cx="345522" cy="449514"/>
            </a:xfrm>
            <a:custGeom>
              <a:avLst/>
              <a:gdLst/>
              <a:ahLst/>
              <a:cxnLst/>
              <a:rect l="l" t="t" r="r" b="b"/>
              <a:pathLst>
                <a:path w="120496" h="156625" extrusionOk="0">
                  <a:moveTo>
                    <a:pt x="116465" y="63781"/>
                  </a:moveTo>
                  <a:cubicBezTo>
                    <a:pt x="124956" y="44733"/>
                    <a:pt x="119599" y="23822"/>
                    <a:pt x="104478" y="17079"/>
                  </a:cubicBezTo>
                  <a:cubicBezTo>
                    <a:pt x="93421" y="12153"/>
                    <a:pt x="80252" y="16194"/>
                    <a:pt x="70626" y="26138"/>
                  </a:cubicBezTo>
                  <a:cubicBezTo>
                    <a:pt x="67970" y="16035"/>
                    <a:pt x="61227" y="7362"/>
                    <a:pt x="51305" y="2935"/>
                  </a:cubicBezTo>
                  <a:cubicBezTo>
                    <a:pt x="33346" y="-5080"/>
                    <a:pt x="11914" y="3888"/>
                    <a:pt x="3423" y="22937"/>
                  </a:cubicBezTo>
                  <a:cubicBezTo>
                    <a:pt x="1629" y="26933"/>
                    <a:pt x="608" y="31065"/>
                    <a:pt x="198" y="35152"/>
                  </a:cubicBezTo>
                  <a:lnTo>
                    <a:pt x="153" y="35152"/>
                  </a:lnTo>
                  <a:cubicBezTo>
                    <a:pt x="153" y="35152"/>
                    <a:pt x="153" y="35356"/>
                    <a:pt x="153" y="35651"/>
                  </a:cubicBezTo>
                  <a:cubicBezTo>
                    <a:pt x="-51" y="37990"/>
                    <a:pt x="-51" y="40328"/>
                    <a:pt x="153" y="42621"/>
                  </a:cubicBezTo>
                  <a:cubicBezTo>
                    <a:pt x="426" y="62056"/>
                    <a:pt x="2810" y="115115"/>
                    <a:pt x="20201" y="150624"/>
                  </a:cubicBezTo>
                  <a:cubicBezTo>
                    <a:pt x="23447" y="157253"/>
                    <a:pt x="32257" y="158683"/>
                    <a:pt x="37433" y="153439"/>
                  </a:cubicBezTo>
                  <a:cubicBezTo>
                    <a:pt x="56867" y="133800"/>
                    <a:pt x="99505" y="90049"/>
                    <a:pt x="112152" y="71387"/>
                  </a:cubicBezTo>
                  <a:lnTo>
                    <a:pt x="112129" y="71387"/>
                  </a:lnTo>
                  <a:cubicBezTo>
                    <a:pt x="113763" y="69026"/>
                    <a:pt x="115240" y="66483"/>
                    <a:pt x="116465" y="637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36"/>
            <p:cNvSpPr/>
            <p:nvPr/>
          </p:nvSpPr>
          <p:spPr>
            <a:xfrm flipH="1">
              <a:off x="7805745" y="2940449"/>
              <a:ext cx="75779" cy="167786"/>
            </a:xfrm>
            <a:custGeom>
              <a:avLst/>
              <a:gdLst/>
              <a:ahLst/>
              <a:cxnLst/>
              <a:rect l="l" t="t" r="r" b="b"/>
              <a:pathLst>
                <a:path w="26427" h="58462" extrusionOk="0">
                  <a:moveTo>
                    <a:pt x="0" y="0"/>
                  </a:moveTo>
                  <a:cubicBezTo>
                    <a:pt x="0" y="0"/>
                    <a:pt x="24633" y="31831"/>
                    <a:pt x="26427" y="58463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36"/>
            <p:cNvSpPr/>
            <p:nvPr/>
          </p:nvSpPr>
          <p:spPr>
            <a:xfrm flipH="1">
              <a:off x="7847793" y="2629830"/>
              <a:ext cx="292525" cy="345806"/>
            </a:xfrm>
            <a:custGeom>
              <a:avLst/>
              <a:gdLst/>
              <a:ahLst/>
              <a:cxnLst/>
              <a:rect l="l" t="t" r="r" b="b"/>
              <a:pathLst>
                <a:path w="102014" h="120490" extrusionOk="0">
                  <a:moveTo>
                    <a:pt x="7910" y="66227"/>
                  </a:moveTo>
                  <a:cubicBezTo>
                    <a:pt x="-2534" y="53263"/>
                    <a:pt x="-2647" y="36030"/>
                    <a:pt x="7638" y="27743"/>
                  </a:cubicBezTo>
                  <a:cubicBezTo>
                    <a:pt x="15153" y="21682"/>
                    <a:pt x="26142" y="22113"/>
                    <a:pt x="35609" y="27834"/>
                  </a:cubicBezTo>
                  <a:cubicBezTo>
                    <a:pt x="35609" y="19502"/>
                    <a:pt x="39037" y="11442"/>
                    <a:pt x="45780" y="5993"/>
                  </a:cubicBezTo>
                  <a:cubicBezTo>
                    <a:pt x="57995" y="-3838"/>
                    <a:pt x="76362" y="-1317"/>
                    <a:pt x="86806" y="11669"/>
                  </a:cubicBezTo>
                  <a:cubicBezTo>
                    <a:pt x="89009" y="14393"/>
                    <a:pt x="90643" y="17368"/>
                    <a:pt x="91801" y="20433"/>
                  </a:cubicBezTo>
                  <a:lnTo>
                    <a:pt x="91824" y="20433"/>
                  </a:lnTo>
                  <a:cubicBezTo>
                    <a:pt x="91824" y="20433"/>
                    <a:pt x="91869" y="20569"/>
                    <a:pt x="91938" y="20819"/>
                  </a:cubicBezTo>
                  <a:cubicBezTo>
                    <a:pt x="92573" y="22590"/>
                    <a:pt x="93050" y="24383"/>
                    <a:pt x="93345" y="26200"/>
                  </a:cubicBezTo>
                  <a:cubicBezTo>
                    <a:pt x="97091" y="41252"/>
                    <a:pt x="106082" y="82687"/>
                    <a:pt x="99907" y="113610"/>
                  </a:cubicBezTo>
                  <a:cubicBezTo>
                    <a:pt x="98749" y="119376"/>
                    <a:pt x="92255" y="122283"/>
                    <a:pt x="87192" y="119308"/>
                  </a:cubicBezTo>
                  <a:cubicBezTo>
                    <a:pt x="68189" y="108115"/>
                    <a:pt x="26368" y="83050"/>
                    <a:pt x="12814" y="71244"/>
                  </a:cubicBezTo>
                  <a:lnTo>
                    <a:pt x="12814" y="71244"/>
                  </a:lnTo>
                  <a:cubicBezTo>
                    <a:pt x="11089" y="69746"/>
                    <a:pt x="9431" y="68088"/>
                    <a:pt x="7910" y="662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36"/>
            <p:cNvSpPr/>
            <p:nvPr/>
          </p:nvSpPr>
          <p:spPr>
            <a:xfrm flipH="1">
              <a:off x="7722319" y="3067586"/>
              <a:ext cx="85219" cy="197565"/>
            </a:xfrm>
            <a:custGeom>
              <a:avLst/>
              <a:gdLst/>
              <a:ahLst/>
              <a:cxnLst/>
              <a:rect l="l" t="t" r="r" b="b"/>
              <a:pathLst>
                <a:path w="29719" h="68838" extrusionOk="0">
                  <a:moveTo>
                    <a:pt x="0" y="68838"/>
                  </a:moveTo>
                  <a:cubicBezTo>
                    <a:pt x="0" y="68838"/>
                    <a:pt x="5767" y="25383"/>
                    <a:pt x="29720" y="0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36"/>
            <p:cNvSpPr/>
            <p:nvPr/>
          </p:nvSpPr>
          <p:spPr>
            <a:xfrm flipH="1">
              <a:off x="7444303" y="2768232"/>
              <a:ext cx="314381" cy="330503"/>
            </a:xfrm>
            <a:custGeom>
              <a:avLst/>
              <a:gdLst/>
              <a:ahLst/>
              <a:cxnLst/>
              <a:rect l="l" t="t" r="r" b="b"/>
              <a:pathLst>
                <a:path w="109636" h="115158" extrusionOk="0">
                  <a:moveTo>
                    <a:pt x="98260" y="74220"/>
                  </a:moveTo>
                  <a:cubicBezTo>
                    <a:pt x="110566" y="63004"/>
                    <a:pt x="113313" y="45999"/>
                    <a:pt x="104413" y="36236"/>
                  </a:cubicBezTo>
                  <a:cubicBezTo>
                    <a:pt x="97920" y="29108"/>
                    <a:pt x="86977" y="27836"/>
                    <a:pt x="76760" y="32036"/>
                  </a:cubicBezTo>
                  <a:cubicBezTo>
                    <a:pt x="78054" y="23817"/>
                    <a:pt x="75875" y="15303"/>
                    <a:pt x="70039" y="8901"/>
                  </a:cubicBezTo>
                  <a:cubicBezTo>
                    <a:pt x="59460" y="-2701"/>
                    <a:pt x="40933" y="-2996"/>
                    <a:pt x="28628" y="8220"/>
                  </a:cubicBezTo>
                  <a:cubicBezTo>
                    <a:pt x="26039" y="10581"/>
                    <a:pt x="23973" y="13260"/>
                    <a:pt x="22361" y="16121"/>
                  </a:cubicBezTo>
                  <a:lnTo>
                    <a:pt x="22339" y="16121"/>
                  </a:lnTo>
                  <a:cubicBezTo>
                    <a:pt x="22339" y="16121"/>
                    <a:pt x="22270" y="16257"/>
                    <a:pt x="22157" y="16484"/>
                  </a:cubicBezTo>
                  <a:cubicBezTo>
                    <a:pt x="21249" y="18141"/>
                    <a:pt x="20522" y="19844"/>
                    <a:pt x="19932" y="21592"/>
                  </a:cubicBezTo>
                  <a:cubicBezTo>
                    <a:pt x="13915" y="35896"/>
                    <a:pt x="-1296" y="75446"/>
                    <a:pt x="89" y="106982"/>
                  </a:cubicBezTo>
                  <a:cubicBezTo>
                    <a:pt x="339" y="112862"/>
                    <a:pt x="6332" y="116722"/>
                    <a:pt x="11781" y="114542"/>
                  </a:cubicBezTo>
                  <a:cubicBezTo>
                    <a:pt x="32260" y="106391"/>
                    <a:pt x="77418" y="88024"/>
                    <a:pt x="92630" y="78420"/>
                  </a:cubicBezTo>
                  <a:lnTo>
                    <a:pt x="92630" y="78420"/>
                  </a:lnTo>
                  <a:cubicBezTo>
                    <a:pt x="94583" y="77217"/>
                    <a:pt x="96467" y="75832"/>
                    <a:pt x="98238" y="7419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36"/>
            <p:cNvSpPr/>
            <p:nvPr/>
          </p:nvSpPr>
          <p:spPr>
            <a:xfrm flipH="1">
              <a:off x="7794286" y="3386022"/>
              <a:ext cx="80012" cy="167786"/>
            </a:xfrm>
            <a:custGeom>
              <a:avLst/>
              <a:gdLst/>
              <a:ahLst/>
              <a:cxnLst/>
              <a:rect l="l" t="t" r="r" b="b"/>
              <a:pathLst>
                <a:path w="27903" h="58462" extrusionOk="0">
                  <a:moveTo>
                    <a:pt x="0" y="0"/>
                  </a:moveTo>
                  <a:cubicBezTo>
                    <a:pt x="0" y="0"/>
                    <a:pt x="26087" y="31831"/>
                    <a:pt x="27903" y="58463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36"/>
            <p:cNvSpPr/>
            <p:nvPr/>
          </p:nvSpPr>
          <p:spPr>
            <a:xfrm flipH="1">
              <a:off x="7704016" y="3421584"/>
              <a:ext cx="85219" cy="197565"/>
            </a:xfrm>
            <a:custGeom>
              <a:avLst/>
              <a:gdLst/>
              <a:ahLst/>
              <a:cxnLst/>
              <a:rect l="l" t="t" r="r" b="b"/>
              <a:pathLst>
                <a:path w="29719" h="68838" extrusionOk="0">
                  <a:moveTo>
                    <a:pt x="0" y="68838"/>
                  </a:moveTo>
                  <a:cubicBezTo>
                    <a:pt x="0" y="68838"/>
                    <a:pt x="5767" y="25383"/>
                    <a:pt x="29720" y="0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36"/>
            <p:cNvSpPr/>
            <p:nvPr/>
          </p:nvSpPr>
          <p:spPr>
            <a:xfrm flipH="1">
              <a:off x="7424272" y="3152336"/>
              <a:ext cx="344329" cy="366295"/>
            </a:xfrm>
            <a:custGeom>
              <a:avLst/>
              <a:gdLst/>
              <a:ahLst/>
              <a:cxnLst/>
              <a:rect l="l" t="t" r="r" b="b"/>
              <a:pathLst>
                <a:path w="120080" h="127629" extrusionOk="0">
                  <a:moveTo>
                    <a:pt x="106917" y="74147"/>
                  </a:moveTo>
                  <a:cubicBezTo>
                    <a:pt x="120584" y="60842"/>
                    <a:pt x="124194" y="42384"/>
                    <a:pt x="114977" y="32916"/>
                  </a:cubicBezTo>
                  <a:cubicBezTo>
                    <a:pt x="108234" y="25992"/>
                    <a:pt x="96518" y="25833"/>
                    <a:pt x="85371" y="31418"/>
                  </a:cubicBezTo>
                  <a:cubicBezTo>
                    <a:pt x="87073" y="22495"/>
                    <a:pt x="85053" y="13641"/>
                    <a:pt x="79013" y="7443"/>
                  </a:cubicBezTo>
                  <a:cubicBezTo>
                    <a:pt x="68070" y="-3796"/>
                    <a:pt x="48114" y="-2116"/>
                    <a:pt x="34446" y="11189"/>
                  </a:cubicBezTo>
                  <a:cubicBezTo>
                    <a:pt x="31585" y="13981"/>
                    <a:pt x="29247" y="17069"/>
                    <a:pt x="27407" y="20316"/>
                  </a:cubicBezTo>
                  <a:lnTo>
                    <a:pt x="27385" y="20316"/>
                  </a:lnTo>
                  <a:cubicBezTo>
                    <a:pt x="27385" y="20316"/>
                    <a:pt x="27294" y="20475"/>
                    <a:pt x="27181" y="20724"/>
                  </a:cubicBezTo>
                  <a:cubicBezTo>
                    <a:pt x="26159" y="22586"/>
                    <a:pt x="25296" y="24493"/>
                    <a:pt x="24592" y="26423"/>
                  </a:cubicBezTo>
                  <a:cubicBezTo>
                    <a:pt x="17576" y="42339"/>
                    <a:pt x="-291" y="86225"/>
                    <a:pt x="4" y="119759"/>
                  </a:cubicBezTo>
                  <a:cubicBezTo>
                    <a:pt x="49" y="126002"/>
                    <a:pt x="6338" y="129499"/>
                    <a:pt x="12310" y="126593"/>
                  </a:cubicBezTo>
                  <a:cubicBezTo>
                    <a:pt x="34673" y="115695"/>
                    <a:pt x="83985" y="91197"/>
                    <a:pt x="100718" y="79323"/>
                  </a:cubicBezTo>
                  <a:lnTo>
                    <a:pt x="100718" y="79323"/>
                  </a:lnTo>
                  <a:cubicBezTo>
                    <a:pt x="102852" y="77825"/>
                    <a:pt x="104942" y="76145"/>
                    <a:pt x="106917" y="742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67" name="Google Shape;867;p36"/>
            <p:cNvGrpSpPr/>
            <p:nvPr/>
          </p:nvGrpSpPr>
          <p:grpSpPr>
            <a:xfrm>
              <a:off x="7485585" y="2331520"/>
              <a:ext cx="666008" cy="1135024"/>
              <a:chOff x="7485585" y="2331520"/>
              <a:chExt cx="666008" cy="1135024"/>
            </a:xfrm>
          </p:grpSpPr>
          <p:sp>
            <p:nvSpPr>
              <p:cNvPr id="868" name="Google Shape;868;p36"/>
              <p:cNvSpPr/>
              <p:nvPr/>
            </p:nvSpPr>
            <p:spPr>
              <a:xfrm flipH="1">
                <a:off x="7669183" y="2372358"/>
                <a:ext cx="108133" cy="322737"/>
              </a:xfrm>
              <a:custGeom>
                <a:avLst/>
                <a:gdLst/>
                <a:ahLst/>
                <a:cxnLst/>
                <a:rect l="l" t="t" r="r" b="b"/>
                <a:pathLst>
                  <a:path w="37710" h="112452" extrusionOk="0">
                    <a:moveTo>
                      <a:pt x="37711" y="0"/>
                    </a:moveTo>
                    <a:cubicBezTo>
                      <a:pt x="37711" y="0"/>
                      <a:pt x="3110" y="60256"/>
                      <a:pt x="0" y="112453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869;p36"/>
              <p:cNvSpPr/>
              <p:nvPr/>
            </p:nvSpPr>
            <p:spPr>
              <a:xfrm flipH="1">
                <a:off x="7571259" y="2331520"/>
                <a:ext cx="189513" cy="130972"/>
              </a:xfrm>
              <a:custGeom>
                <a:avLst/>
                <a:gdLst/>
                <a:ahLst/>
                <a:cxnLst/>
                <a:rect l="l" t="t" r="r" b="b"/>
                <a:pathLst>
                  <a:path w="66090" h="45635" extrusionOk="0">
                    <a:moveTo>
                      <a:pt x="0" y="0"/>
                    </a:moveTo>
                    <a:lnTo>
                      <a:pt x="16460" y="45635"/>
                    </a:lnTo>
                    <a:lnTo>
                      <a:pt x="66091" y="21955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870;p36"/>
              <p:cNvSpPr/>
              <p:nvPr/>
            </p:nvSpPr>
            <p:spPr>
              <a:xfrm flipH="1">
                <a:off x="7609229" y="2429610"/>
                <a:ext cx="189516" cy="131036"/>
              </a:xfrm>
              <a:custGeom>
                <a:avLst/>
                <a:gdLst/>
                <a:ahLst/>
                <a:cxnLst/>
                <a:rect l="l" t="t" r="r" b="b"/>
                <a:pathLst>
                  <a:path w="66091" h="45657" extrusionOk="0">
                    <a:moveTo>
                      <a:pt x="0" y="0"/>
                    </a:moveTo>
                    <a:lnTo>
                      <a:pt x="16460" y="45658"/>
                    </a:lnTo>
                    <a:lnTo>
                      <a:pt x="66091" y="21978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871;p36"/>
              <p:cNvSpPr/>
              <p:nvPr/>
            </p:nvSpPr>
            <p:spPr>
              <a:xfrm flipH="1">
                <a:off x="7695629" y="2577526"/>
                <a:ext cx="121874" cy="87575"/>
              </a:xfrm>
              <a:custGeom>
                <a:avLst/>
                <a:gdLst/>
                <a:ahLst/>
                <a:cxnLst/>
                <a:rect l="l" t="t" r="r" b="b"/>
                <a:pathLst>
                  <a:path w="42502" h="30514" extrusionOk="0">
                    <a:moveTo>
                      <a:pt x="0" y="0"/>
                    </a:moveTo>
                    <a:lnTo>
                      <a:pt x="14826" y="30514"/>
                    </a:lnTo>
                    <a:lnTo>
                      <a:pt x="42502" y="11170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872;p36"/>
              <p:cNvSpPr/>
              <p:nvPr/>
            </p:nvSpPr>
            <p:spPr>
              <a:xfrm flipH="1">
                <a:off x="7879051" y="2721144"/>
                <a:ext cx="149150" cy="226951"/>
              </a:xfrm>
              <a:custGeom>
                <a:avLst/>
                <a:gdLst/>
                <a:ahLst/>
                <a:cxnLst/>
                <a:rect l="l" t="t" r="r" b="b"/>
                <a:pathLst>
                  <a:path w="52014" h="79077" extrusionOk="0">
                    <a:moveTo>
                      <a:pt x="0" y="0"/>
                    </a:moveTo>
                    <a:cubicBezTo>
                      <a:pt x="0" y="0"/>
                      <a:pt x="38982" y="39437"/>
                      <a:pt x="52014" y="79078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873;p36"/>
              <p:cNvSpPr/>
              <p:nvPr/>
            </p:nvSpPr>
            <p:spPr>
              <a:xfrm flipH="1">
                <a:off x="7965863" y="2670928"/>
                <a:ext cx="133396" cy="110705"/>
              </a:xfrm>
              <a:custGeom>
                <a:avLst/>
                <a:gdLst/>
                <a:ahLst/>
                <a:cxnLst/>
                <a:rect l="l" t="t" r="r" b="b"/>
                <a:pathLst>
                  <a:path w="46520" h="38573" extrusionOk="0">
                    <a:moveTo>
                      <a:pt x="46520" y="0"/>
                    </a:moveTo>
                    <a:lnTo>
                      <a:pt x="43115" y="38574"/>
                    </a:lnTo>
                    <a:lnTo>
                      <a:pt x="0" y="30423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874;p36"/>
              <p:cNvSpPr/>
              <p:nvPr/>
            </p:nvSpPr>
            <p:spPr>
              <a:xfrm flipH="1">
                <a:off x="7916558" y="2738927"/>
                <a:ext cx="133396" cy="110705"/>
              </a:xfrm>
              <a:custGeom>
                <a:avLst/>
                <a:gdLst/>
                <a:ahLst/>
                <a:cxnLst/>
                <a:rect l="l" t="t" r="r" b="b"/>
                <a:pathLst>
                  <a:path w="46520" h="38573" extrusionOk="0">
                    <a:moveTo>
                      <a:pt x="46520" y="0"/>
                    </a:moveTo>
                    <a:lnTo>
                      <a:pt x="43115" y="38574"/>
                    </a:lnTo>
                    <a:lnTo>
                      <a:pt x="0" y="30423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875;p36"/>
              <p:cNvSpPr/>
              <p:nvPr/>
            </p:nvSpPr>
            <p:spPr>
              <a:xfrm flipH="1">
                <a:off x="7871925" y="2849195"/>
                <a:ext cx="87496" cy="76236"/>
              </a:xfrm>
              <a:custGeom>
                <a:avLst/>
                <a:gdLst/>
                <a:ahLst/>
                <a:cxnLst/>
                <a:rect l="l" t="t" r="r" b="b"/>
                <a:pathLst>
                  <a:path w="30513" h="26563" extrusionOk="0">
                    <a:moveTo>
                      <a:pt x="30514" y="0"/>
                    </a:moveTo>
                    <a:lnTo>
                      <a:pt x="25292" y="26563"/>
                    </a:lnTo>
                    <a:lnTo>
                      <a:pt x="0" y="17278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876;p36"/>
              <p:cNvSpPr/>
              <p:nvPr/>
            </p:nvSpPr>
            <p:spPr>
              <a:xfrm flipH="1">
                <a:off x="7550154" y="2869974"/>
                <a:ext cx="182092" cy="201408"/>
              </a:xfrm>
              <a:custGeom>
                <a:avLst/>
                <a:gdLst/>
                <a:ahLst/>
                <a:cxnLst/>
                <a:rect l="l" t="t" r="r" b="b"/>
                <a:pathLst>
                  <a:path w="63502" h="70177" extrusionOk="0">
                    <a:moveTo>
                      <a:pt x="63503" y="0"/>
                    </a:moveTo>
                    <a:cubicBezTo>
                      <a:pt x="63503" y="0"/>
                      <a:pt x="18935" y="32989"/>
                      <a:pt x="0" y="70178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877;p36"/>
              <p:cNvSpPr/>
              <p:nvPr/>
            </p:nvSpPr>
            <p:spPr>
              <a:xfrm flipH="1">
                <a:off x="7485585" y="2810834"/>
                <a:ext cx="125780" cy="110903"/>
              </a:xfrm>
              <a:custGeom>
                <a:avLst/>
                <a:gdLst/>
                <a:ahLst/>
                <a:cxnLst/>
                <a:rect l="l" t="t" r="r" b="b"/>
                <a:pathLst>
                  <a:path w="43864" h="38642" extrusionOk="0">
                    <a:moveTo>
                      <a:pt x="2565" y="0"/>
                    </a:moveTo>
                    <a:lnTo>
                      <a:pt x="0" y="38642"/>
                    </a:lnTo>
                    <a:lnTo>
                      <a:pt x="43864" y="37189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878;p36"/>
              <p:cNvSpPr/>
              <p:nvPr/>
            </p:nvSpPr>
            <p:spPr>
              <a:xfrm flipH="1">
                <a:off x="7544723" y="2870430"/>
                <a:ext cx="125780" cy="110900"/>
              </a:xfrm>
              <a:custGeom>
                <a:avLst/>
                <a:gdLst/>
                <a:ahLst/>
                <a:cxnLst/>
                <a:rect l="l" t="t" r="r" b="b"/>
                <a:pathLst>
                  <a:path w="43864" h="38641" extrusionOk="0">
                    <a:moveTo>
                      <a:pt x="2566" y="0"/>
                    </a:moveTo>
                    <a:lnTo>
                      <a:pt x="0" y="38642"/>
                    </a:lnTo>
                    <a:lnTo>
                      <a:pt x="43864" y="37189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9" name="Google Shape;879;p36"/>
              <p:cNvSpPr/>
              <p:nvPr/>
            </p:nvSpPr>
            <p:spPr>
              <a:xfrm flipH="1">
                <a:off x="7645266" y="2972623"/>
                <a:ext cx="78905" cy="77605"/>
              </a:xfrm>
              <a:custGeom>
                <a:avLst/>
                <a:gdLst/>
                <a:ahLst/>
                <a:cxnLst/>
                <a:rect l="l" t="t" r="r" b="b"/>
                <a:pathLst>
                  <a:path w="27517" h="27040" extrusionOk="0">
                    <a:moveTo>
                      <a:pt x="0" y="0"/>
                    </a:moveTo>
                    <a:lnTo>
                      <a:pt x="1112" y="27040"/>
                    </a:lnTo>
                    <a:lnTo>
                      <a:pt x="27517" y="21728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0" name="Google Shape;880;p36"/>
              <p:cNvSpPr/>
              <p:nvPr/>
            </p:nvSpPr>
            <p:spPr>
              <a:xfrm flipH="1">
                <a:off x="7836589" y="3036554"/>
                <a:ext cx="315003" cy="385266"/>
              </a:xfrm>
              <a:custGeom>
                <a:avLst/>
                <a:gdLst/>
                <a:ahLst/>
                <a:cxnLst/>
                <a:rect l="l" t="t" r="r" b="b"/>
                <a:pathLst>
                  <a:path w="109853" h="134239" extrusionOk="0">
                    <a:moveTo>
                      <a:pt x="9343" y="67010"/>
                    </a:moveTo>
                    <a:cubicBezTo>
                      <a:pt x="-2258" y="51866"/>
                      <a:pt x="-3189" y="33090"/>
                      <a:pt x="7300" y="25053"/>
                    </a:cubicBezTo>
                    <a:cubicBezTo>
                      <a:pt x="14951" y="19173"/>
                      <a:pt x="26576" y="20694"/>
                      <a:pt x="36815" y="27823"/>
                    </a:cubicBezTo>
                    <a:cubicBezTo>
                      <a:pt x="36429" y="18741"/>
                      <a:pt x="39676" y="10273"/>
                      <a:pt x="46555" y="5005"/>
                    </a:cubicBezTo>
                    <a:cubicBezTo>
                      <a:pt x="58997" y="-4553"/>
                      <a:pt x="78499" y="-12"/>
                      <a:pt x="90124" y="15131"/>
                    </a:cubicBezTo>
                    <a:cubicBezTo>
                      <a:pt x="92553" y="18310"/>
                      <a:pt x="94415" y="21716"/>
                      <a:pt x="95777" y="25167"/>
                    </a:cubicBezTo>
                    <a:lnTo>
                      <a:pt x="95800" y="25167"/>
                    </a:lnTo>
                    <a:cubicBezTo>
                      <a:pt x="95800" y="25167"/>
                      <a:pt x="95845" y="25325"/>
                      <a:pt x="95936" y="25598"/>
                    </a:cubicBezTo>
                    <a:cubicBezTo>
                      <a:pt x="96685" y="27596"/>
                      <a:pt x="97275" y="29594"/>
                      <a:pt x="97662" y="31614"/>
                    </a:cubicBezTo>
                    <a:cubicBezTo>
                      <a:pt x="102316" y="48370"/>
                      <a:pt x="113668" y="94391"/>
                      <a:pt x="108559" y="127516"/>
                    </a:cubicBezTo>
                    <a:cubicBezTo>
                      <a:pt x="107606" y="133691"/>
                      <a:pt x="100885" y="136234"/>
                      <a:pt x="95391" y="132488"/>
                    </a:cubicBezTo>
                    <a:cubicBezTo>
                      <a:pt x="74844" y="118480"/>
                      <a:pt x="29550" y="87148"/>
                      <a:pt x="14702" y="72981"/>
                    </a:cubicBezTo>
                    <a:lnTo>
                      <a:pt x="14702" y="72981"/>
                    </a:lnTo>
                    <a:cubicBezTo>
                      <a:pt x="12794" y="71187"/>
                      <a:pt x="10978" y="69212"/>
                      <a:pt x="9298" y="670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881;p36"/>
              <p:cNvSpPr/>
              <p:nvPr/>
            </p:nvSpPr>
            <p:spPr>
              <a:xfrm flipH="1">
                <a:off x="7875793" y="3137148"/>
                <a:ext cx="143811" cy="230404"/>
              </a:xfrm>
              <a:custGeom>
                <a:avLst/>
                <a:gdLst/>
                <a:ahLst/>
                <a:cxnLst/>
                <a:rect l="l" t="t" r="r" b="b"/>
                <a:pathLst>
                  <a:path w="50152" h="80280" extrusionOk="0">
                    <a:moveTo>
                      <a:pt x="0" y="0"/>
                    </a:moveTo>
                    <a:cubicBezTo>
                      <a:pt x="0" y="0"/>
                      <a:pt x="38052" y="40322"/>
                      <a:pt x="50153" y="80281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882;p36"/>
              <p:cNvSpPr/>
              <p:nvPr/>
            </p:nvSpPr>
            <p:spPr>
              <a:xfrm flipH="1">
                <a:off x="7956159" y="3088430"/>
                <a:ext cx="135349" cy="110446"/>
              </a:xfrm>
              <a:custGeom>
                <a:avLst/>
                <a:gdLst/>
                <a:ahLst/>
                <a:cxnLst/>
                <a:rect l="l" t="t" r="r" b="b"/>
                <a:pathLst>
                  <a:path w="47201" h="38483" extrusionOk="0">
                    <a:moveTo>
                      <a:pt x="47202" y="0"/>
                    </a:moveTo>
                    <a:lnTo>
                      <a:pt x="42910" y="38483"/>
                    </a:lnTo>
                    <a:lnTo>
                      <a:pt x="0" y="29333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883;p36"/>
              <p:cNvSpPr/>
              <p:nvPr/>
            </p:nvSpPr>
            <p:spPr>
              <a:xfrm flipH="1">
                <a:off x="7908418" y="3157537"/>
                <a:ext cx="135415" cy="110446"/>
              </a:xfrm>
              <a:custGeom>
                <a:avLst/>
                <a:gdLst/>
                <a:ahLst/>
                <a:cxnLst/>
                <a:rect l="l" t="t" r="r" b="b"/>
                <a:pathLst>
                  <a:path w="47224" h="38483" extrusionOk="0">
                    <a:moveTo>
                      <a:pt x="47224" y="0"/>
                    </a:moveTo>
                    <a:lnTo>
                      <a:pt x="42933" y="38483"/>
                    </a:lnTo>
                    <a:lnTo>
                      <a:pt x="0" y="29334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884;p36"/>
              <p:cNvSpPr/>
              <p:nvPr/>
            </p:nvSpPr>
            <p:spPr>
              <a:xfrm flipH="1">
                <a:off x="7866326" y="3268849"/>
                <a:ext cx="88669" cy="75845"/>
              </a:xfrm>
              <a:custGeom>
                <a:avLst/>
                <a:gdLst/>
                <a:ahLst/>
                <a:cxnLst/>
                <a:rect l="l" t="t" r="r" b="b"/>
                <a:pathLst>
                  <a:path w="30922" h="26427" extrusionOk="0">
                    <a:moveTo>
                      <a:pt x="30922" y="0"/>
                    </a:moveTo>
                    <a:lnTo>
                      <a:pt x="25065" y="26427"/>
                    </a:lnTo>
                    <a:lnTo>
                      <a:pt x="0" y="16551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885;p36"/>
              <p:cNvSpPr/>
              <p:nvPr/>
            </p:nvSpPr>
            <p:spPr>
              <a:xfrm flipH="1">
                <a:off x="7552822" y="3259273"/>
                <a:ext cx="175451" cy="207271"/>
              </a:xfrm>
              <a:custGeom>
                <a:avLst/>
                <a:gdLst/>
                <a:ahLst/>
                <a:cxnLst/>
                <a:rect l="l" t="t" r="r" b="b"/>
                <a:pathLst>
                  <a:path w="61186" h="72220" extrusionOk="0">
                    <a:moveTo>
                      <a:pt x="61187" y="0"/>
                    </a:moveTo>
                    <a:cubicBezTo>
                      <a:pt x="61187" y="0"/>
                      <a:pt x="17731" y="34442"/>
                      <a:pt x="0" y="72221"/>
                    </a:cubicBez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886;p36"/>
              <p:cNvSpPr/>
              <p:nvPr/>
            </p:nvSpPr>
            <p:spPr>
              <a:xfrm flipH="1">
                <a:off x="7486758" y="3201891"/>
                <a:ext cx="125519" cy="111098"/>
              </a:xfrm>
              <a:custGeom>
                <a:avLst/>
                <a:gdLst/>
                <a:ahLst/>
                <a:cxnLst/>
                <a:rect l="l" t="t" r="r" b="b"/>
                <a:pathLst>
                  <a:path w="43773" h="38710" extrusionOk="0">
                    <a:moveTo>
                      <a:pt x="1294" y="0"/>
                    </a:moveTo>
                    <a:lnTo>
                      <a:pt x="0" y="38710"/>
                    </a:lnTo>
                    <a:lnTo>
                      <a:pt x="43773" y="35827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887;p36"/>
              <p:cNvSpPr/>
              <p:nvPr/>
            </p:nvSpPr>
            <p:spPr>
              <a:xfrm flipH="1">
                <a:off x="7543876" y="3263441"/>
                <a:ext cx="125582" cy="111032"/>
              </a:xfrm>
              <a:custGeom>
                <a:avLst/>
                <a:gdLst/>
                <a:ahLst/>
                <a:cxnLst/>
                <a:rect l="l" t="t" r="r" b="b"/>
                <a:pathLst>
                  <a:path w="43795" h="38687" extrusionOk="0">
                    <a:moveTo>
                      <a:pt x="1294" y="0"/>
                    </a:moveTo>
                    <a:lnTo>
                      <a:pt x="0" y="38688"/>
                    </a:lnTo>
                    <a:lnTo>
                      <a:pt x="43795" y="35804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888;p36"/>
              <p:cNvSpPr/>
              <p:nvPr/>
            </p:nvSpPr>
            <p:spPr>
              <a:xfrm flipH="1">
                <a:off x="7642530" y="3367524"/>
                <a:ext cx="80858" cy="77473"/>
              </a:xfrm>
              <a:custGeom>
                <a:avLst/>
                <a:gdLst/>
                <a:ahLst/>
                <a:cxnLst/>
                <a:rect l="l" t="t" r="r" b="b"/>
                <a:pathLst>
                  <a:path w="28198" h="26994" extrusionOk="0">
                    <a:moveTo>
                      <a:pt x="0" y="0"/>
                    </a:moveTo>
                    <a:lnTo>
                      <a:pt x="1975" y="26995"/>
                    </a:lnTo>
                    <a:lnTo>
                      <a:pt x="28198" y="20820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89" name="Google Shape;889;p36"/>
            <p:cNvSpPr/>
            <p:nvPr/>
          </p:nvSpPr>
          <p:spPr>
            <a:xfrm flipH="1">
              <a:off x="7581237" y="3786395"/>
              <a:ext cx="374863" cy="409856"/>
            </a:xfrm>
            <a:custGeom>
              <a:avLst/>
              <a:gdLst/>
              <a:ahLst/>
              <a:cxnLst/>
              <a:rect l="l" t="t" r="r" b="b"/>
              <a:pathLst>
                <a:path w="130728" h="142807" extrusionOk="0">
                  <a:moveTo>
                    <a:pt x="80803" y="142807"/>
                  </a:moveTo>
                  <a:lnTo>
                    <a:pt x="49926" y="142807"/>
                  </a:lnTo>
                  <a:cubicBezTo>
                    <a:pt x="22363" y="142807"/>
                    <a:pt x="0" y="120467"/>
                    <a:pt x="0" y="92881"/>
                  </a:cubicBezTo>
                  <a:lnTo>
                    <a:pt x="0" y="19366"/>
                  </a:lnTo>
                  <a:cubicBezTo>
                    <a:pt x="0" y="8673"/>
                    <a:pt x="8672" y="0"/>
                    <a:pt x="19366" y="0"/>
                  </a:cubicBezTo>
                  <a:lnTo>
                    <a:pt x="111362" y="0"/>
                  </a:lnTo>
                  <a:cubicBezTo>
                    <a:pt x="122056" y="0"/>
                    <a:pt x="130729" y="8673"/>
                    <a:pt x="130729" y="19366"/>
                  </a:cubicBezTo>
                  <a:lnTo>
                    <a:pt x="130729" y="92881"/>
                  </a:lnTo>
                  <a:cubicBezTo>
                    <a:pt x="130729" y="120444"/>
                    <a:pt x="108388" y="142807"/>
                    <a:pt x="80803" y="1428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90" name="Google Shape;890;p36"/>
            <p:cNvGrpSpPr/>
            <p:nvPr/>
          </p:nvGrpSpPr>
          <p:grpSpPr>
            <a:xfrm flipH="1">
              <a:off x="7583915" y="3848850"/>
              <a:ext cx="374597" cy="96145"/>
              <a:chOff x="5618604" y="4543531"/>
              <a:chExt cx="130581" cy="33514"/>
            </a:xfrm>
          </p:grpSpPr>
          <p:sp>
            <p:nvSpPr>
              <p:cNvPr id="891" name="Google Shape;891;p36"/>
              <p:cNvSpPr/>
              <p:nvPr/>
            </p:nvSpPr>
            <p:spPr>
              <a:xfrm>
                <a:off x="5618604" y="4543531"/>
                <a:ext cx="130581" cy="11079"/>
              </a:xfrm>
              <a:custGeom>
                <a:avLst/>
                <a:gdLst/>
                <a:ahLst/>
                <a:cxnLst/>
                <a:rect l="l" t="t" r="r" b="b"/>
                <a:pathLst>
                  <a:path w="159245" h="11079" extrusionOk="0">
                    <a:moveTo>
                      <a:pt x="0" y="0"/>
                    </a:moveTo>
                    <a:lnTo>
                      <a:pt x="159245" y="0"/>
                    </a:lnTo>
                    <a:lnTo>
                      <a:pt x="159245" y="11080"/>
                    </a:lnTo>
                    <a:lnTo>
                      <a:pt x="0" y="1108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892;p36"/>
              <p:cNvSpPr/>
              <p:nvPr/>
            </p:nvSpPr>
            <p:spPr>
              <a:xfrm>
                <a:off x="5618604" y="4565966"/>
                <a:ext cx="130581" cy="11079"/>
              </a:xfrm>
              <a:custGeom>
                <a:avLst/>
                <a:gdLst/>
                <a:ahLst/>
                <a:cxnLst/>
                <a:rect l="l" t="t" r="r" b="b"/>
                <a:pathLst>
                  <a:path w="159245" h="11079" extrusionOk="0">
                    <a:moveTo>
                      <a:pt x="0" y="0"/>
                    </a:moveTo>
                    <a:lnTo>
                      <a:pt x="159245" y="0"/>
                    </a:lnTo>
                    <a:lnTo>
                      <a:pt x="159245" y="11080"/>
                    </a:lnTo>
                    <a:lnTo>
                      <a:pt x="0" y="1108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0" name="Google Shape;724;p33"/>
          <p:cNvSpPr/>
          <p:nvPr/>
        </p:nvSpPr>
        <p:spPr>
          <a:xfrm>
            <a:off x="1814388" y="1728675"/>
            <a:ext cx="1299600" cy="1299600"/>
          </a:xfrm>
          <a:prstGeom prst="ellipse">
            <a:avLst/>
          </a:prstGeom>
          <a:solidFill>
            <a:srgbClr val="FFFFFF">
              <a:alpha val="56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1" name="Google Shape;725;p33"/>
          <p:cNvSpPr txBox="1">
            <a:spLocks noGrp="1"/>
          </p:cNvSpPr>
          <p:nvPr>
            <p:ph type="title"/>
          </p:nvPr>
        </p:nvSpPr>
        <p:spPr>
          <a:xfrm>
            <a:off x="3287906" y="1549481"/>
            <a:ext cx="4063200" cy="172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Giao diện - code</a:t>
            </a:r>
            <a:endParaRPr dirty="0"/>
          </a:p>
        </p:txBody>
      </p:sp>
      <p:sp>
        <p:nvSpPr>
          <p:cNvPr id="112" name="Google Shape;727;p33"/>
          <p:cNvSpPr txBox="1">
            <a:spLocks/>
          </p:cNvSpPr>
          <p:nvPr/>
        </p:nvSpPr>
        <p:spPr>
          <a:xfrm>
            <a:off x="1814388" y="1951575"/>
            <a:ext cx="1299600" cy="8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/>
            <a:r>
              <a:rPr lang="en" sz="4500" dirty="0" smtClean="0">
                <a:latin typeface="Lilita One" panose="020B0604020202020204" charset="0"/>
              </a:rPr>
              <a:t>03</a:t>
            </a:r>
            <a:endParaRPr lang="en" sz="4500" dirty="0">
              <a:latin typeface="Lilita One" panose="020B060402020202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946;p38"/>
          <p:cNvSpPr txBox="1">
            <a:spLocks noGrp="1"/>
          </p:cNvSpPr>
          <p:nvPr>
            <p:ph type="title"/>
          </p:nvPr>
        </p:nvSpPr>
        <p:spPr>
          <a:xfrm>
            <a:off x="0" y="0"/>
            <a:ext cx="412017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Giao diện </a:t>
            </a:r>
            <a:r>
              <a:rPr lang="en" dirty="0" smtClean="0"/>
              <a:t>Giới thiệu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265" y="0"/>
            <a:ext cx="2154218" cy="47871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6442" y="1090782"/>
            <a:ext cx="197133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/>
            </a:r>
            <a:br>
              <a:rPr lang="vi-VN" dirty="0"/>
            </a:br>
            <a:r>
              <a:rPr lang="vi-VN" dirty="0"/>
              <a:t>Giao diện giới thiệu : người dùng ấn “Khám Phá Ngay” để đến giao diện  trang chủ.</a:t>
            </a:r>
            <a:endParaRPr lang="vi-VN" dirty="0"/>
          </a:p>
          <a:p>
            <a:r>
              <a:rPr lang="vi-VN" dirty="0"/>
              <a:t/>
            </a:r>
            <a:br>
              <a:rPr lang="vi-VN" dirty="0"/>
            </a:b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38"/>
          <p:cNvSpPr txBox="1">
            <a:spLocks noGrp="1"/>
          </p:cNvSpPr>
          <p:nvPr>
            <p:ph type="title"/>
          </p:nvPr>
        </p:nvSpPr>
        <p:spPr>
          <a:xfrm>
            <a:off x="0" y="44297"/>
            <a:ext cx="392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Giao diện </a:t>
            </a:r>
            <a:r>
              <a:rPr lang="en" dirty="0" smtClean="0"/>
              <a:t>Trang chủ</a:t>
            </a:r>
            <a:endParaRPr dirty="0"/>
          </a:p>
        </p:txBody>
      </p:sp>
      <p:sp>
        <p:nvSpPr>
          <p:cNvPr id="1000" name="Google Shape;1000;p38"/>
          <p:cNvSpPr/>
          <p:nvPr/>
        </p:nvSpPr>
        <p:spPr>
          <a:xfrm>
            <a:off x="7443356" y="2874611"/>
            <a:ext cx="130440" cy="138145"/>
          </a:xfrm>
          <a:custGeom>
            <a:avLst/>
            <a:gdLst/>
            <a:ahLst/>
            <a:cxnLst/>
            <a:rect l="l" t="t" r="r" b="b"/>
            <a:pathLst>
              <a:path w="67237" h="71209" extrusionOk="0">
                <a:moveTo>
                  <a:pt x="25678" y="45181"/>
                </a:moveTo>
                <a:cubicBezTo>
                  <a:pt x="27267" y="52355"/>
                  <a:pt x="27336" y="59075"/>
                  <a:pt x="28334" y="66363"/>
                </a:cubicBezTo>
                <a:cubicBezTo>
                  <a:pt x="29220" y="72925"/>
                  <a:pt x="35418" y="71858"/>
                  <a:pt x="35827" y="68815"/>
                </a:cubicBezTo>
                <a:cubicBezTo>
                  <a:pt x="36554" y="63389"/>
                  <a:pt x="37484" y="57804"/>
                  <a:pt x="40118" y="46248"/>
                </a:cubicBezTo>
                <a:cubicBezTo>
                  <a:pt x="42184" y="37075"/>
                  <a:pt x="66273" y="42070"/>
                  <a:pt x="67204" y="36871"/>
                </a:cubicBezTo>
                <a:cubicBezTo>
                  <a:pt x="67976" y="32626"/>
                  <a:pt x="55398" y="31922"/>
                  <a:pt x="46634" y="30400"/>
                </a:cubicBezTo>
                <a:cubicBezTo>
                  <a:pt x="37871" y="28879"/>
                  <a:pt x="39664" y="23839"/>
                  <a:pt x="38915" y="16233"/>
                </a:cubicBezTo>
                <a:cubicBezTo>
                  <a:pt x="38143" y="8627"/>
                  <a:pt x="37507" y="0"/>
                  <a:pt x="34124" y="0"/>
                </a:cubicBezTo>
                <a:cubicBezTo>
                  <a:pt x="30378" y="0"/>
                  <a:pt x="28766" y="20206"/>
                  <a:pt x="27994" y="23635"/>
                </a:cubicBezTo>
                <a:cubicBezTo>
                  <a:pt x="27222" y="27063"/>
                  <a:pt x="27199" y="28652"/>
                  <a:pt x="22545" y="29855"/>
                </a:cubicBezTo>
                <a:cubicBezTo>
                  <a:pt x="19662" y="30605"/>
                  <a:pt x="12238" y="30673"/>
                  <a:pt x="7901" y="30786"/>
                </a:cubicBezTo>
                <a:cubicBezTo>
                  <a:pt x="7901" y="30786"/>
                  <a:pt x="0" y="30741"/>
                  <a:pt x="0" y="33874"/>
                </a:cubicBezTo>
                <a:cubicBezTo>
                  <a:pt x="0" y="37507"/>
                  <a:pt x="4291" y="37053"/>
                  <a:pt x="6244" y="37620"/>
                </a:cubicBezTo>
                <a:cubicBezTo>
                  <a:pt x="8741" y="38347"/>
                  <a:pt x="17346" y="40049"/>
                  <a:pt x="20298" y="40889"/>
                </a:cubicBezTo>
                <a:cubicBezTo>
                  <a:pt x="24566" y="42116"/>
                  <a:pt x="25656" y="45181"/>
                  <a:pt x="25656" y="4518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1" name="Google Shape;1001;p38"/>
          <p:cNvGrpSpPr/>
          <p:nvPr/>
        </p:nvGrpSpPr>
        <p:grpSpPr>
          <a:xfrm>
            <a:off x="8080066" y="4054800"/>
            <a:ext cx="849163" cy="647687"/>
            <a:chOff x="10039169" y="4734882"/>
            <a:chExt cx="387374" cy="295491"/>
          </a:xfrm>
        </p:grpSpPr>
        <p:grpSp>
          <p:nvGrpSpPr>
            <p:cNvPr id="1002" name="Google Shape;1002;p38"/>
            <p:cNvGrpSpPr/>
            <p:nvPr/>
          </p:nvGrpSpPr>
          <p:grpSpPr>
            <a:xfrm>
              <a:off x="10158479" y="4868563"/>
              <a:ext cx="268064" cy="161810"/>
              <a:chOff x="10158479" y="4868563"/>
              <a:chExt cx="268064" cy="161810"/>
            </a:xfrm>
          </p:grpSpPr>
          <p:sp>
            <p:nvSpPr>
              <p:cNvPr id="1003" name="Google Shape;1003;p38"/>
              <p:cNvSpPr/>
              <p:nvPr/>
            </p:nvSpPr>
            <p:spPr>
              <a:xfrm>
                <a:off x="10158479" y="4868563"/>
                <a:ext cx="1724" cy="1491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916" extrusionOk="0">
                    <a:moveTo>
                      <a:pt x="0" y="0"/>
                    </a:moveTo>
                    <a:cubicBezTo>
                      <a:pt x="227" y="5017"/>
                      <a:pt x="795" y="9989"/>
                      <a:pt x="1725" y="14916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4" name="Google Shape;1004;p38"/>
              <p:cNvSpPr/>
              <p:nvPr/>
            </p:nvSpPr>
            <p:spPr>
              <a:xfrm>
                <a:off x="10168923" y="4909369"/>
                <a:ext cx="228469" cy="118030"/>
              </a:xfrm>
              <a:custGeom>
                <a:avLst/>
                <a:gdLst/>
                <a:ahLst/>
                <a:cxnLst/>
                <a:rect l="l" t="t" r="r" b="b"/>
                <a:pathLst>
                  <a:path w="228469" h="118030" extrusionOk="0">
                    <a:moveTo>
                      <a:pt x="0" y="1196"/>
                    </a:moveTo>
                    <a:cubicBezTo>
                      <a:pt x="7197" y="16567"/>
                      <a:pt x="17822" y="30348"/>
                      <a:pt x="31082" y="40973"/>
                    </a:cubicBezTo>
                    <a:cubicBezTo>
                      <a:pt x="55692" y="60658"/>
                      <a:pt x="88953" y="69103"/>
                      <a:pt x="119967" y="63541"/>
                    </a:cubicBezTo>
                    <a:cubicBezTo>
                      <a:pt x="131705" y="61430"/>
                      <a:pt x="143443" y="57229"/>
                      <a:pt x="152071" y="49011"/>
                    </a:cubicBezTo>
                    <a:cubicBezTo>
                      <a:pt x="160698" y="40792"/>
                      <a:pt x="165648" y="27987"/>
                      <a:pt x="162173" y="16589"/>
                    </a:cubicBezTo>
                    <a:cubicBezTo>
                      <a:pt x="158700" y="5192"/>
                      <a:pt x="145441" y="-3050"/>
                      <a:pt x="134248" y="1082"/>
                    </a:cubicBezTo>
                    <a:cubicBezTo>
                      <a:pt x="123464" y="5056"/>
                      <a:pt x="118559" y="17838"/>
                      <a:pt x="118264" y="29326"/>
                    </a:cubicBezTo>
                    <a:cubicBezTo>
                      <a:pt x="117447" y="60113"/>
                      <a:pt x="140401" y="87562"/>
                      <a:pt x="167895" y="101434"/>
                    </a:cubicBezTo>
                    <a:cubicBezTo>
                      <a:pt x="186716" y="110924"/>
                      <a:pt x="207423" y="115306"/>
                      <a:pt x="228469" y="118030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dashDot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5" name="Google Shape;1005;p38"/>
              <p:cNvSpPr/>
              <p:nvPr/>
            </p:nvSpPr>
            <p:spPr>
              <a:xfrm>
                <a:off x="10411582" y="5028966"/>
                <a:ext cx="14961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14961" h="1407" extrusionOk="0">
                    <a:moveTo>
                      <a:pt x="0" y="0"/>
                    </a:moveTo>
                    <a:cubicBezTo>
                      <a:pt x="4994" y="499"/>
                      <a:pt x="9989" y="953"/>
                      <a:pt x="14962" y="1408"/>
                    </a:cubicBezTo>
                  </a:path>
                </a:pathLst>
              </a:custGeom>
              <a:noFill/>
              <a:ln w="9525" cap="rnd" cmpd="sng">
                <a:solidFill>
                  <a:srgbClr val="E8B8C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06" name="Google Shape;1006;p38"/>
            <p:cNvGrpSpPr/>
            <p:nvPr/>
          </p:nvGrpSpPr>
          <p:grpSpPr>
            <a:xfrm>
              <a:off x="10039169" y="4734882"/>
              <a:ext cx="188760" cy="140605"/>
              <a:chOff x="10039169" y="4734882"/>
              <a:chExt cx="188760" cy="140605"/>
            </a:xfrm>
          </p:grpSpPr>
          <p:sp>
            <p:nvSpPr>
              <p:cNvPr id="1007" name="Google Shape;1007;p38"/>
              <p:cNvSpPr/>
              <p:nvPr/>
            </p:nvSpPr>
            <p:spPr>
              <a:xfrm>
                <a:off x="10039169" y="4734882"/>
                <a:ext cx="188760" cy="135587"/>
              </a:xfrm>
              <a:custGeom>
                <a:avLst/>
                <a:gdLst/>
                <a:ahLst/>
                <a:cxnLst/>
                <a:rect l="l" t="t" r="r" b="b"/>
                <a:pathLst>
                  <a:path w="188760" h="135587" extrusionOk="0">
                    <a:moveTo>
                      <a:pt x="188761" y="57236"/>
                    </a:moveTo>
                    <a:lnTo>
                      <a:pt x="0" y="0"/>
                    </a:lnTo>
                    <a:lnTo>
                      <a:pt x="76989" y="135588"/>
                    </a:lnTo>
                    <a:lnTo>
                      <a:pt x="188761" y="5723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8" name="Google Shape;1008;p38"/>
              <p:cNvSpPr/>
              <p:nvPr/>
            </p:nvSpPr>
            <p:spPr>
              <a:xfrm>
                <a:off x="10095793" y="4771005"/>
                <a:ext cx="96173" cy="70223"/>
              </a:xfrm>
              <a:custGeom>
                <a:avLst/>
                <a:gdLst/>
                <a:ahLst/>
                <a:cxnLst/>
                <a:rect l="l" t="t" r="r" b="b"/>
                <a:pathLst>
                  <a:path w="96173" h="70223" extrusionOk="0">
                    <a:moveTo>
                      <a:pt x="0" y="0"/>
                    </a:moveTo>
                    <a:lnTo>
                      <a:pt x="96173" y="46316"/>
                    </a:lnTo>
                    <a:lnTo>
                      <a:pt x="62072" y="702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9" name="Google Shape;1009;p38"/>
              <p:cNvSpPr/>
              <p:nvPr/>
            </p:nvSpPr>
            <p:spPr>
              <a:xfrm>
                <a:off x="10157865" y="4817320"/>
                <a:ext cx="34101" cy="58167"/>
              </a:xfrm>
              <a:custGeom>
                <a:avLst/>
                <a:gdLst/>
                <a:ahLst/>
                <a:cxnLst/>
                <a:rect l="l" t="t" r="r" b="b"/>
                <a:pathLst>
                  <a:path w="34101" h="58167" extrusionOk="0">
                    <a:moveTo>
                      <a:pt x="0" y="23907"/>
                    </a:moveTo>
                    <a:lnTo>
                      <a:pt x="24634" y="58168"/>
                    </a:lnTo>
                    <a:lnTo>
                      <a:pt x="34101" y="0"/>
                    </a:lnTo>
                    <a:lnTo>
                      <a:pt x="0" y="2390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10" name="Google Shape;1010;p38"/>
          <p:cNvGrpSpPr/>
          <p:nvPr/>
        </p:nvGrpSpPr>
        <p:grpSpPr>
          <a:xfrm>
            <a:off x="7681819" y="1453735"/>
            <a:ext cx="592511" cy="372828"/>
            <a:chOff x="10887427" y="4591948"/>
            <a:chExt cx="220420" cy="138701"/>
          </a:xfrm>
        </p:grpSpPr>
        <p:sp>
          <p:nvSpPr>
            <p:cNvPr id="1011" name="Google Shape;1011;p38"/>
            <p:cNvSpPr/>
            <p:nvPr/>
          </p:nvSpPr>
          <p:spPr>
            <a:xfrm>
              <a:off x="10887427" y="4597826"/>
              <a:ext cx="220420" cy="122791"/>
            </a:xfrm>
            <a:custGeom>
              <a:avLst/>
              <a:gdLst/>
              <a:ahLst/>
              <a:cxnLst/>
              <a:rect l="l" t="t" r="r" b="b"/>
              <a:pathLst>
                <a:path w="220420" h="122791" extrusionOk="0">
                  <a:moveTo>
                    <a:pt x="219893" y="119347"/>
                  </a:moveTo>
                  <a:cubicBezTo>
                    <a:pt x="213990" y="130518"/>
                    <a:pt x="160091" y="113626"/>
                    <a:pt x="99517" y="81613"/>
                  </a:cubicBezTo>
                  <a:cubicBezTo>
                    <a:pt x="38942" y="49601"/>
                    <a:pt x="-5376" y="14614"/>
                    <a:pt x="528" y="3444"/>
                  </a:cubicBezTo>
                  <a:cubicBezTo>
                    <a:pt x="4592" y="-4253"/>
                    <a:pt x="31451" y="1378"/>
                    <a:pt x="67595" y="16090"/>
                  </a:cubicBezTo>
                  <a:cubicBezTo>
                    <a:pt x="83897" y="22719"/>
                    <a:pt x="102082" y="31211"/>
                    <a:pt x="120904" y="41155"/>
                  </a:cubicBezTo>
                  <a:cubicBezTo>
                    <a:pt x="181478" y="73168"/>
                    <a:pt x="225796" y="108154"/>
                    <a:pt x="219893" y="11932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38"/>
            <p:cNvSpPr/>
            <p:nvPr/>
          </p:nvSpPr>
          <p:spPr>
            <a:xfrm>
              <a:off x="10926198" y="4591948"/>
              <a:ext cx="138702" cy="138701"/>
            </a:xfrm>
            <a:custGeom>
              <a:avLst/>
              <a:gdLst/>
              <a:ahLst/>
              <a:cxnLst/>
              <a:rect l="l" t="t" r="r" b="b"/>
              <a:pathLst>
                <a:path w="138702" h="138701" extrusionOk="0">
                  <a:moveTo>
                    <a:pt x="12273" y="108719"/>
                  </a:moveTo>
                  <a:cubicBezTo>
                    <a:pt x="-9477" y="77206"/>
                    <a:pt x="-1553" y="34024"/>
                    <a:pt x="29983" y="12273"/>
                  </a:cubicBezTo>
                  <a:cubicBezTo>
                    <a:pt x="61496" y="-9477"/>
                    <a:pt x="104679" y="-1553"/>
                    <a:pt x="126429" y="29982"/>
                  </a:cubicBezTo>
                  <a:cubicBezTo>
                    <a:pt x="148180" y="61496"/>
                    <a:pt x="140256" y="104678"/>
                    <a:pt x="108720" y="126429"/>
                  </a:cubicBezTo>
                  <a:cubicBezTo>
                    <a:pt x="77207" y="148179"/>
                    <a:pt x="34024" y="140255"/>
                    <a:pt x="12273" y="1087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13" name="Google Shape;1013;p38"/>
            <p:cNvGrpSpPr/>
            <p:nvPr/>
          </p:nvGrpSpPr>
          <p:grpSpPr>
            <a:xfrm>
              <a:off x="10934130" y="4614756"/>
              <a:ext cx="120149" cy="91644"/>
              <a:chOff x="10934130" y="4614756"/>
              <a:chExt cx="120149" cy="91644"/>
            </a:xfrm>
          </p:grpSpPr>
          <p:sp>
            <p:nvSpPr>
              <p:cNvPr id="1014" name="Google Shape;1014;p38"/>
              <p:cNvSpPr/>
              <p:nvPr/>
            </p:nvSpPr>
            <p:spPr>
              <a:xfrm>
                <a:off x="10934130" y="4614756"/>
                <a:ext cx="116683" cy="30174"/>
              </a:xfrm>
              <a:custGeom>
                <a:avLst/>
                <a:gdLst/>
                <a:ahLst/>
                <a:cxnLst/>
                <a:rect l="l" t="t" r="r" b="b"/>
                <a:pathLst>
                  <a:path w="162060" h="30174" extrusionOk="0">
                    <a:moveTo>
                      <a:pt x="0" y="17732"/>
                    </a:moveTo>
                    <a:cubicBezTo>
                      <a:pt x="3406" y="7424"/>
                      <a:pt x="14758" y="1317"/>
                      <a:pt x="25610" y="1112"/>
                    </a:cubicBezTo>
                    <a:cubicBezTo>
                      <a:pt x="36463" y="908"/>
                      <a:pt x="46816" y="5494"/>
                      <a:pt x="56238" y="10875"/>
                    </a:cubicBezTo>
                    <a:cubicBezTo>
                      <a:pt x="65660" y="16256"/>
                      <a:pt x="74650" y="22568"/>
                      <a:pt x="84799" y="26382"/>
                    </a:cubicBezTo>
                    <a:cubicBezTo>
                      <a:pt x="112407" y="36780"/>
                      <a:pt x="146577" y="25088"/>
                      <a:pt x="162060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5" name="Google Shape;1015;p38"/>
              <p:cNvSpPr/>
              <p:nvPr/>
            </p:nvSpPr>
            <p:spPr>
              <a:xfrm>
                <a:off x="10938560" y="4654305"/>
                <a:ext cx="115719" cy="52095"/>
              </a:xfrm>
              <a:custGeom>
                <a:avLst/>
                <a:gdLst/>
                <a:ahLst/>
                <a:cxnLst/>
                <a:rect l="l" t="t" r="r" b="b"/>
                <a:pathLst>
                  <a:path w="160721" h="52095" extrusionOk="0">
                    <a:moveTo>
                      <a:pt x="0" y="39278"/>
                    </a:moveTo>
                    <a:cubicBezTo>
                      <a:pt x="3473" y="30605"/>
                      <a:pt x="14099" y="26632"/>
                      <a:pt x="23362" y="27858"/>
                    </a:cubicBezTo>
                    <a:cubicBezTo>
                      <a:pt x="32626" y="29084"/>
                      <a:pt x="40799" y="34283"/>
                      <a:pt x="48564" y="39459"/>
                    </a:cubicBezTo>
                    <a:cubicBezTo>
                      <a:pt x="56329" y="44636"/>
                      <a:pt x="64366" y="49971"/>
                      <a:pt x="73560" y="51583"/>
                    </a:cubicBezTo>
                    <a:cubicBezTo>
                      <a:pt x="92246" y="54830"/>
                      <a:pt x="109523" y="42048"/>
                      <a:pt x="124168" y="30015"/>
                    </a:cubicBezTo>
                    <a:cubicBezTo>
                      <a:pt x="136360" y="20002"/>
                      <a:pt x="148529" y="10013"/>
                      <a:pt x="160721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16" name="Google Shape;1016;p38"/>
            <p:cNvSpPr/>
            <p:nvPr/>
          </p:nvSpPr>
          <p:spPr>
            <a:xfrm>
              <a:off x="10887427" y="4601270"/>
              <a:ext cx="219892" cy="119348"/>
            </a:xfrm>
            <a:custGeom>
              <a:avLst/>
              <a:gdLst/>
              <a:ahLst/>
              <a:cxnLst/>
              <a:rect l="l" t="t" r="r" b="b"/>
              <a:pathLst>
                <a:path w="219892" h="119348" extrusionOk="0">
                  <a:moveTo>
                    <a:pt x="219893" y="115904"/>
                  </a:moveTo>
                  <a:cubicBezTo>
                    <a:pt x="213990" y="127074"/>
                    <a:pt x="160091" y="110182"/>
                    <a:pt x="99517" y="78170"/>
                  </a:cubicBezTo>
                  <a:cubicBezTo>
                    <a:pt x="38942" y="46157"/>
                    <a:pt x="-5376" y="11170"/>
                    <a:pt x="528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671" y="222082"/>
            <a:ext cx="2314575" cy="447388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4824" y="930267"/>
            <a:ext cx="214312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trang</a:t>
            </a:r>
            <a:r>
              <a:rPr lang="en-US" dirty="0" smtClean="0"/>
              <a:t> </a:t>
            </a:r>
            <a:r>
              <a:rPr lang="en-US" dirty="0" err="1" smtClean="0"/>
              <a:t>chủ</a:t>
            </a:r>
            <a:r>
              <a:rPr lang="en-US" dirty="0"/>
              <a:t> </a:t>
            </a:r>
            <a:r>
              <a:rPr lang="en-US" dirty="0" err="1" smtClean="0"/>
              <a:t>gồm</a:t>
            </a:r>
            <a:r>
              <a:rPr lang="en-US" dirty="0" smtClean="0"/>
              <a:t> </a:t>
            </a:r>
            <a:r>
              <a:rPr lang="en-US" dirty="0" err="1" smtClean="0"/>
              <a:t>thanh</a:t>
            </a:r>
            <a:r>
              <a:rPr lang="en-US" dirty="0" smtClean="0"/>
              <a:t> </a:t>
            </a:r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kiếm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danh</a:t>
            </a:r>
            <a:r>
              <a:rPr lang="en-US" dirty="0" smtClean="0"/>
              <a:t> </a:t>
            </a:r>
            <a:r>
              <a:rPr lang="en-US" dirty="0" err="1" smtClean="0"/>
              <a:t>mục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địa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du </a:t>
            </a:r>
            <a:r>
              <a:rPr lang="en-US" dirty="0" err="1" smtClean="0"/>
              <a:t>lịch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nên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adapter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47900" y="2964427"/>
            <a:ext cx="19621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Người</a:t>
            </a:r>
            <a:r>
              <a:rPr lang="en-US" dirty="0" smtClean="0"/>
              <a:t> dung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ấn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địa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danh</a:t>
            </a:r>
            <a:r>
              <a:rPr lang="en-US" dirty="0" smtClean="0"/>
              <a:t> </a:t>
            </a:r>
            <a:r>
              <a:rPr lang="en-US" dirty="0" err="1" smtClean="0"/>
              <a:t>mục</a:t>
            </a:r>
            <a:r>
              <a:rPr lang="en-US" dirty="0" smtClean="0"/>
              <a:t>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đến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củ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từng</a:t>
            </a:r>
            <a:r>
              <a:rPr lang="en-US" dirty="0" smtClean="0"/>
              <a:t> </a:t>
            </a:r>
            <a:r>
              <a:rPr lang="en-US" dirty="0" err="1" smtClean="0"/>
              <a:t>danh</a:t>
            </a:r>
            <a:r>
              <a:rPr lang="en-US" dirty="0" smtClean="0"/>
              <a:t> </a:t>
            </a:r>
            <a:r>
              <a:rPr lang="en-US" dirty="0" err="1" smtClean="0"/>
              <a:t>mục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39"/>
          <p:cNvSpPr txBox="1">
            <a:spLocks noGrp="1"/>
          </p:cNvSpPr>
          <p:nvPr>
            <p:ph type="title"/>
          </p:nvPr>
        </p:nvSpPr>
        <p:spPr>
          <a:xfrm>
            <a:off x="0" y="0"/>
            <a:ext cx="416579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Giao </a:t>
            </a:r>
            <a:r>
              <a:rPr lang="en" dirty="0" smtClean="0"/>
              <a:t>diện địa điểm</a:t>
            </a:r>
            <a:endParaRPr dirty="0"/>
          </a:p>
        </p:txBody>
      </p:sp>
      <p:grpSp>
        <p:nvGrpSpPr>
          <p:cNvPr id="1040" name="Google Shape;1040;p39"/>
          <p:cNvGrpSpPr/>
          <p:nvPr/>
        </p:nvGrpSpPr>
        <p:grpSpPr>
          <a:xfrm>
            <a:off x="8006191" y="1193450"/>
            <a:ext cx="849163" cy="647687"/>
            <a:chOff x="10039169" y="4734882"/>
            <a:chExt cx="387374" cy="295491"/>
          </a:xfrm>
        </p:grpSpPr>
        <p:grpSp>
          <p:nvGrpSpPr>
            <p:cNvPr id="1041" name="Google Shape;1041;p39"/>
            <p:cNvGrpSpPr/>
            <p:nvPr/>
          </p:nvGrpSpPr>
          <p:grpSpPr>
            <a:xfrm>
              <a:off x="10158479" y="4868563"/>
              <a:ext cx="268064" cy="161810"/>
              <a:chOff x="10158479" y="4868563"/>
              <a:chExt cx="268064" cy="161810"/>
            </a:xfrm>
          </p:grpSpPr>
          <p:sp>
            <p:nvSpPr>
              <p:cNvPr id="1042" name="Google Shape;1042;p39"/>
              <p:cNvSpPr/>
              <p:nvPr/>
            </p:nvSpPr>
            <p:spPr>
              <a:xfrm>
                <a:off x="10158479" y="4868563"/>
                <a:ext cx="1724" cy="1491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916" extrusionOk="0">
                    <a:moveTo>
                      <a:pt x="0" y="0"/>
                    </a:moveTo>
                    <a:cubicBezTo>
                      <a:pt x="227" y="5017"/>
                      <a:pt x="795" y="9989"/>
                      <a:pt x="1725" y="14916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39"/>
              <p:cNvSpPr/>
              <p:nvPr/>
            </p:nvSpPr>
            <p:spPr>
              <a:xfrm>
                <a:off x="10168923" y="4909369"/>
                <a:ext cx="228469" cy="118030"/>
              </a:xfrm>
              <a:custGeom>
                <a:avLst/>
                <a:gdLst/>
                <a:ahLst/>
                <a:cxnLst/>
                <a:rect l="l" t="t" r="r" b="b"/>
                <a:pathLst>
                  <a:path w="228469" h="118030" extrusionOk="0">
                    <a:moveTo>
                      <a:pt x="0" y="1196"/>
                    </a:moveTo>
                    <a:cubicBezTo>
                      <a:pt x="7197" y="16567"/>
                      <a:pt x="17822" y="30348"/>
                      <a:pt x="31082" y="40973"/>
                    </a:cubicBezTo>
                    <a:cubicBezTo>
                      <a:pt x="55692" y="60658"/>
                      <a:pt x="88953" y="69103"/>
                      <a:pt x="119967" y="63541"/>
                    </a:cubicBezTo>
                    <a:cubicBezTo>
                      <a:pt x="131705" y="61430"/>
                      <a:pt x="143443" y="57229"/>
                      <a:pt x="152071" y="49011"/>
                    </a:cubicBezTo>
                    <a:cubicBezTo>
                      <a:pt x="160698" y="40792"/>
                      <a:pt x="165648" y="27987"/>
                      <a:pt x="162173" y="16589"/>
                    </a:cubicBezTo>
                    <a:cubicBezTo>
                      <a:pt x="158700" y="5192"/>
                      <a:pt x="145441" y="-3050"/>
                      <a:pt x="134248" y="1082"/>
                    </a:cubicBezTo>
                    <a:cubicBezTo>
                      <a:pt x="123464" y="5056"/>
                      <a:pt x="118559" y="17838"/>
                      <a:pt x="118264" y="29326"/>
                    </a:cubicBezTo>
                    <a:cubicBezTo>
                      <a:pt x="117447" y="60113"/>
                      <a:pt x="140401" y="87562"/>
                      <a:pt x="167895" y="101434"/>
                    </a:cubicBezTo>
                    <a:cubicBezTo>
                      <a:pt x="186716" y="110924"/>
                      <a:pt x="207423" y="115306"/>
                      <a:pt x="228469" y="118030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dashDot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39"/>
              <p:cNvSpPr/>
              <p:nvPr/>
            </p:nvSpPr>
            <p:spPr>
              <a:xfrm>
                <a:off x="10411582" y="5028966"/>
                <a:ext cx="14961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14961" h="1407" extrusionOk="0">
                    <a:moveTo>
                      <a:pt x="0" y="0"/>
                    </a:moveTo>
                    <a:cubicBezTo>
                      <a:pt x="4994" y="499"/>
                      <a:pt x="9989" y="953"/>
                      <a:pt x="14962" y="1408"/>
                    </a:cubicBezTo>
                  </a:path>
                </a:pathLst>
              </a:custGeom>
              <a:noFill/>
              <a:ln w="9525" cap="rnd" cmpd="sng">
                <a:solidFill>
                  <a:srgbClr val="E8B8C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5" name="Google Shape;1045;p39"/>
            <p:cNvGrpSpPr/>
            <p:nvPr/>
          </p:nvGrpSpPr>
          <p:grpSpPr>
            <a:xfrm>
              <a:off x="10039169" y="4734882"/>
              <a:ext cx="188760" cy="140605"/>
              <a:chOff x="10039169" y="4734882"/>
              <a:chExt cx="188760" cy="140605"/>
            </a:xfrm>
          </p:grpSpPr>
          <p:sp>
            <p:nvSpPr>
              <p:cNvPr id="1046" name="Google Shape;1046;p39"/>
              <p:cNvSpPr/>
              <p:nvPr/>
            </p:nvSpPr>
            <p:spPr>
              <a:xfrm>
                <a:off x="10039169" y="4734882"/>
                <a:ext cx="188760" cy="135587"/>
              </a:xfrm>
              <a:custGeom>
                <a:avLst/>
                <a:gdLst/>
                <a:ahLst/>
                <a:cxnLst/>
                <a:rect l="l" t="t" r="r" b="b"/>
                <a:pathLst>
                  <a:path w="188760" h="135587" extrusionOk="0">
                    <a:moveTo>
                      <a:pt x="188761" y="57236"/>
                    </a:moveTo>
                    <a:lnTo>
                      <a:pt x="0" y="0"/>
                    </a:lnTo>
                    <a:lnTo>
                      <a:pt x="76989" y="135588"/>
                    </a:lnTo>
                    <a:lnTo>
                      <a:pt x="188761" y="5723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7" name="Google Shape;1047;p39"/>
              <p:cNvSpPr/>
              <p:nvPr/>
            </p:nvSpPr>
            <p:spPr>
              <a:xfrm>
                <a:off x="10095793" y="4771005"/>
                <a:ext cx="96173" cy="70223"/>
              </a:xfrm>
              <a:custGeom>
                <a:avLst/>
                <a:gdLst/>
                <a:ahLst/>
                <a:cxnLst/>
                <a:rect l="l" t="t" r="r" b="b"/>
                <a:pathLst>
                  <a:path w="96173" h="70223" extrusionOk="0">
                    <a:moveTo>
                      <a:pt x="0" y="0"/>
                    </a:moveTo>
                    <a:lnTo>
                      <a:pt x="96173" y="46316"/>
                    </a:lnTo>
                    <a:lnTo>
                      <a:pt x="62072" y="702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8" name="Google Shape;1048;p39"/>
              <p:cNvSpPr/>
              <p:nvPr/>
            </p:nvSpPr>
            <p:spPr>
              <a:xfrm>
                <a:off x="10157865" y="4817320"/>
                <a:ext cx="34101" cy="58167"/>
              </a:xfrm>
              <a:custGeom>
                <a:avLst/>
                <a:gdLst/>
                <a:ahLst/>
                <a:cxnLst/>
                <a:rect l="l" t="t" r="r" b="b"/>
                <a:pathLst>
                  <a:path w="34101" h="58167" extrusionOk="0">
                    <a:moveTo>
                      <a:pt x="0" y="23907"/>
                    </a:moveTo>
                    <a:lnTo>
                      <a:pt x="24634" y="58168"/>
                    </a:lnTo>
                    <a:lnTo>
                      <a:pt x="34101" y="0"/>
                    </a:lnTo>
                    <a:lnTo>
                      <a:pt x="0" y="2390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49" name="Google Shape;1049;p39"/>
          <p:cNvGrpSpPr/>
          <p:nvPr/>
        </p:nvGrpSpPr>
        <p:grpSpPr>
          <a:xfrm>
            <a:off x="6722457" y="4419085"/>
            <a:ext cx="592511" cy="372828"/>
            <a:chOff x="10887427" y="4591948"/>
            <a:chExt cx="220420" cy="138701"/>
          </a:xfrm>
        </p:grpSpPr>
        <p:sp>
          <p:nvSpPr>
            <p:cNvPr id="1050" name="Google Shape;1050;p39"/>
            <p:cNvSpPr/>
            <p:nvPr/>
          </p:nvSpPr>
          <p:spPr>
            <a:xfrm>
              <a:off x="10887427" y="4597826"/>
              <a:ext cx="220420" cy="122791"/>
            </a:xfrm>
            <a:custGeom>
              <a:avLst/>
              <a:gdLst/>
              <a:ahLst/>
              <a:cxnLst/>
              <a:rect l="l" t="t" r="r" b="b"/>
              <a:pathLst>
                <a:path w="220420" h="122791" extrusionOk="0">
                  <a:moveTo>
                    <a:pt x="219893" y="119347"/>
                  </a:moveTo>
                  <a:cubicBezTo>
                    <a:pt x="213990" y="130518"/>
                    <a:pt x="160091" y="113626"/>
                    <a:pt x="99517" y="81613"/>
                  </a:cubicBezTo>
                  <a:cubicBezTo>
                    <a:pt x="38942" y="49601"/>
                    <a:pt x="-5376" y="14614"/>
                    <a:pt x="528" y="3444"/>
                  </a:cubicBezTo>
                  <a:cubicBezTo>
                    <a:pt x="4592" y="-4253"/>
                    <a:pt x="31451" y="1378"/>
                    <a:pt x="67595" y="16090"/>
                  </a:cubicBezTo>
                  <a:cubicBezTo>
                    <a:pt x="83897" y="22719"/>
                    <a:pt x="102082" y="31211"/>
                    <a:pt x="120904" y="41155"/>
                  </a:cubicBezTo>
                  <a:cubicBezTo>
                    <a:pt x="181478" y="73168"/>
                    <a:pt x="225796" y="108154"/>
                    <a:pt x="219893" y="11932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39"/>
            <p:cNvSpPr/>
            <p:nvPr/>
          </p:nvSpPr>
          <p:spPr>
            <a:xfrm>
              <a:off x="10926198" y="4591948"/>
              <a:ext cx="138702" cy="138701"/>
            </a:xfrm>
            <a:custGeom>
              <a:avLst/>
              <a:gdLst/>
              <a:ahLst/>
              <a:cxnLst/>
              <a:rect l="l" t="t" r="r" b="b"/>
              <a:pathLst>
                <a:path w="138702" h="138701" extrusionOk="0">
                  <a:moveTo>
                    <a:pt x="12273" y="108719"/>
                  </a:moveTo>
                  <a:cubicBezTo>
                    <a:pt x="-9477" y="77206"/>
                    <a:pt x="-1553" y="34024"/>
                    <a:pt x="29983" y="12273"/>
                  </a:cubicBezTo>
                  <a:cubicBezTo>
                    <a:pt x="61496" y="-9477"/>
                    <a:pt x="104679" y="-1553"/>
                    <a:pt x="126429" y="29982"/>
                  </a:cubicBezTo>
                  <a:cubicBezTo>
                    <a:pt x="148180" y="61496"/>
                    <a:pt x="140256" y="104678"/>
                    <a:pt x="108720" y="126429"/>
                  </a:cubicBezTo>
                  <a:cubicBezTo>
                    <a:pt x="77207" y="148179"/>
                    <a:pt x="34024" y="140255"/>
                    <a:pt x="12273" y="1087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52" name="Google Shape;1052;p39"/>
            <p:cNvGrpSpPr/>
            <p:nvPr/>
          </p:nvGrpSpPr>
          <p:grpSpPr>
            <a:xfrm>
              <a:off x="10934130" y="4614756"/>
              <a:ext cx="120149" cy="91644"/>
              <a:chOff x="10934130" y="4614756"/>
              <a:chExt cx="120149" cy="91644"/>
            </a:xfrm>
          </p:grpSpPr>
          <p:sp>
            <p:nvSpPr>
              <p:cNvPr id="1053" name="Google Shape;1053;p39"/>
              <p:cNvSpPr/>
              <p:nvPr/>
            </p:nvSpPr>
            <p:spPr>
              <a:xfrm>
                <a:off x="10934130" y="4614756"/>
                <a:ext cx="116683" cy="30174"/>
              </a:xfrm>
              <a:custGeom>
                <a:avLst/>
                <a:gdLst/>
                <a:ahLst/>
                <a:cxnLst/>
                <a:rect l="l" t="t" r="r" b="b"/>
                <a:pathLst>
                  <a:path w="162060" h="30174" extrusionOk="0">
                    <a:moveTo>
                      <a:pt x="0" y="17732"/>
                    </a:moveTo>
                    <a:cubicBezTo>
                      <a:pt x="3406" y="7424"/>
                      <a:pt x="14758" y="1317"/>
                      <a:pt x="25610" y="1112"/>
                    </a:cubicBezTo>
                    <a:cubicBezTo>
                      <a:pt x="36463" y="908"/>
                      <a:pt x="46816" y="5494"/>
                      <a:pt x="56238" y="10875"/>
                    </a:cubicBezTo>
                    <a:cubicBezTo>
                      <a:pt x="65660" y="16256"/>
                      <a:pt x="74650" y="22568"/>
                      <a:pt x="84799" y="26382"/>
                    </a:cubicBezTo>
                    <a:cubicBezTo>
                      <a:pt x="112407" y="36780"/>
                      <a:pt x="146577" y="25088"/>
                      <a:pt x="162060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4" name="Google Shape;1054;p39"/>
              <p:cNvSpPr/>
              <p:nvPr/>
            </p:nvSpPr>
            <p:spPr>
              <a:xfrm>
                <a:off x="10938560" y="4654305"/>
                <a:ext cx="115719" cy="52095"/>
              </a:xfrm>
              <a:custGeom>
                <a:avLst/>
                <a:gdLst/>
                <a:ahLst/>
                <a:cxnLst/>
                <a:rect l="l" t="t" r="r" b="b"/>
                <a:pathLst>
                  <a:path w="160721" h="52095" extrusionOk="0">
                    <a:moveTo>
                      <a:pt x="0" y="39278"/>
                    </a:moveTo>
                    <a:cubicBezTo>
                      <a:pt x="3473" y="30605"/>
                      <a:pt x="14099" y="26632"/>
                      <a:pt x="23362" y="27858"/>
                    </a:cubicBezTo>
                    <a:cubicBezTo>
                      <a:pt x="32626" y="29084"/>
                      <a:pt x="40799" y="34283"/>
                      <a:pt x="48564" y="39459"/>
                    </a:cubicBezTo>
                    <a:cubicBezTo>
                      <a:pt x="56329" y="44636"/>
                      <a:pt x="64366" y="49971"/>
                      <a:pt x="73560" y="51583"/>
                    </a:cubicBezTo>
                    <a:cubicBezTo>
                      <a:pt x="92246" y="54830"/>
                      <a:pt x="109523" y="42048"/>
                      <a:pt x="124168" y="30015"/>
                    </a:cubicBezTo>
                    <a:cubicBezTo>
                      <a:pt x="136360" y="20002"/>
                      <a:pt x="148529" y="10013"/>
                      <a:pt x="160721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55" name="Google Shape;1055;p39"/>
            <p:cNvSpPr/>
            <p:nvPr/>
          </p:nvSpPr>
          <p:spPr>
            <a:xfrm>
              <a:off x="10887427" y="4601270"/>
              <a:ext cx="219892" cy="119348"/>
            </a:xfrm>
            <a:custGeom>
              <a:avLst/>
              <a:gdLst/>
              <a:ahLst/>
              <a:cxnLst/>
              <a:rect l="l" t="t" r="r" b="b"/>
              <a:pathLst>
                <a:path w="219892" h="119348" extrusionOk="0">
                  <a:moveTo>
                    <a:pt x="219893" y="115904"/>
                  </a:moveTo>
                  <a:cubicBezTo>
                    <a:pt x="213990" y="127074"/>
                    <a:pt x="160091" y="110182"/>
                    <a:pt x="99517" y="78170"/>
                  </a:cubicBezTo>
                  <a:cubicBezTo>
                    <a:pt x="38942" y="46157"/>
                    <a:pt x="-5376" y="11170"/>
                    <a:pt x="528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6" name="Google Shape;1056;p39"/>
          <p:cNvSpPr/>
          <p:nvPr/>
        </p:nvSpPr>
        <p:spPr>
          <a:xfrm>
            <a:off x="6737056" y="1284211"/>
            <a:ext cx="130440" cy="138145"/>
          </a:xfrm>
          <a:custGeom>
            <a:avLst/>
            <a:gdLst/>
            <a:ahLst/>
            <a:cxnLst/>
            <a:rect l="l" t="t" r="r" b="b"/>
            <a:pathLst>
              <a:path w="67237" h="71209" extrusionOk="0">
                <a:moveTo>
                  <a:pt x="25678" y="45181"/>
                </a:moveTo>
                <a:cubicBezTo>
                  <a:pt x="27267" y="52355"/>
                  <a:pt x="27336" y="59075"/>
                  <a:pt x="28334" y="66363"/>
                </a:cubicBezTo>
                <a:cubicBezTo>
                  <a:pt x="29220" y="72925"/>
                  <a:pt x="35418" y="71858"/>
                  <a:pt x="35827" y="68815"/>
                </a:cubicBezTo>
                <a:cubicBezTo>
                  <a:pt x="36554" y="63389"/>
                  <a:pt x="37484" y="57804"/>
                  <a:pt x="40118" y="46248"/>
                </a:cubicBezTo>
                <a:cubicBezTo>
                  <a:pt x="42184" y="37075"/>
                  <a:pt x="66273" y="42070"/>
                  <a:pt x="67204" y="36871"/>
                </a:cubicBezTo>
                <a:cubicBezTo>
                  <a:pt x="67976" y="32626"/>
                  <a:pt x="55398" y="31922"/>
                  <a:pt x="46634" y="30400"/>
                </a:cubicBezTo>
                <a:cubicBezTo>
                  <a:pt x="37871" y="28879"/>
                  <a:pt x="39664" y="23839"/>
                  <a:pt x="38915" y="16233"/>
                </a:cubicBezTo>
                <a:cubicBezTo>
                  <a:pt x="38143" y="8627"/>
                  <a:pt x="37507" y="0"/>
                  <a:pt x="34124" y="0"/>
                </a:cubicBezTo>
                <a:cubicBezTo>
                  <a:pt x="30378" y="0"/>
                  <a:pt x="28766" y="20206"/>
                  <a:pt x="27994" y="23635"/>
                </a:cubicBezTo>
                <a:cubicBezTo>
                  <a:pt x="27222" y="27063"/>
                  <a:pt x="27199" y="28652"/>
                  <a:pt x="22545" y="29855"/>
                </a:cubicBezTo>
                <a:cubicBezTo>
                  <a:pt x="19662" y="30605"/>
                  <a:pt x="12238" y="30673"/>
                  <a:pt x="7901" y="30786"/>
                </a:cubicBezTo>
                <a:cubicBezTo>
                  <a:pt x="7901" y="30786"/>
                  <a:pt x="0" y="30741"/>
                  <a:pt x="0" y="33874"/>
                </a:cubicBezTo>
                <a:cubicBezTo>
                  <a:pt x="0" y="37507"/>
                  <a:pt x="4291" y="37053"/>
                  <a:pt x="6244" y="37620"/>
                </a:cubicBezTo>
                <a:cubicBezTo>
                  <a:pt x="8741" y="38347"/>
                  <a:pt x="17346" y="40049"/>
                  <a:pt x="20298" y="40889"/>
                </a:cubicBezTo>
                <a:cubicBezTo>
                  <a:pt x="24566" y="42116"/>
                  <a:pt x="25656" y="45181"/>
                  <a:pt x="25656" y="4518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" name="Google Shape;1049;p39"/>
          <p:cNvGrpSpPr/>
          <p:nvPr/>
        </p:nvGrpSpPr>
        <p:grpSpPr>
          <a:xfrm>
            <a:off x="795805" y="1461791"/>
            <a:ext cx="592511" cy="372828"/>
            <a:chOff x="10887427" y="4591948"/>
            <a:chExt cx="220420" cy="138701"/>
          </a:xfrm>
        </p:grpSpPr>
        <p:sp>
          <p:nvSpPr>
            <p:cNvPr id="45" name="Google Shape;1050;p39"/>
            <p:cNvSpPr/>
            <p:nvPr/>
          </p:nvSpPr>
          <p:spPr>
            <a:xfrm>
              <a:off x="10887427" y="4597826"/>
              <a:ext cx="220420" cy="122791"/>
            </a:xfrm>
            <a:custGeom>
              <a:avLst/>
              <a:gdLst/>
              <a:ahLst/>
              <a:cxnLst/>
              <a:rect l="l" t="t" r="r" b="b"/>
              <a:pathLst>
                <a:path w="220420" h="122791" extrusionOk="0">
                  <a:moveTo>
                    <a:pt x="219893" y="119347"/>
                  </a:moveTo>
                  <a:cubicBezTo>
                    <a:pt x="213990" y="130518"/>
                    <a:pt x="160091" y="113626"/>
                    <a:pt x="99517" y="81613"/>
                  </a:cubicBezTo>
                  <a:cubicBezTo>
                    <a:pt x="38942" y="49601"/>
                    <a:pt x="-5376" y="14614"/>
                    <a:pt x="528" y="3444"/>
                  </a:cubicBezTo>
                  <a:cubicBezTo>
                    <a:pt x="4592" y="-4253"/>
                    <a:pt x="31451" y="1378"/>
                    <a:pt x="67595" y="16090"/>
                  </a:cubicBezTo>
                  <a:cubicBezTo>
                    <a:pt x="83897" y="22719"/>
                    <a:pt x="102082" y="31211"/>
                    <a:pt x="120904" y="41155"/>
                  </a:cubicBezTo>
                  <a:cubicBezTo>
                    <a:pt x="181478" y="73168"/>
                    <a:pt x="225796" y="108154"/>
                    <a:pt x="219893" y="11932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1051;p39"/>
            <p:cNvSpPr/>
            <p:nvPr/>
          </p:nvSpPr>
          <p:spPr>
            <a:xfrm>
              <a:off x="10926198" y="4591948"/>
              <a:ext cx="138702" cy="138701"/>
            </a:xfrm>
            <a:custGeom>
              <a:avLst/>
              <a:gdLst/>
              <a:ahLst/>
              <a:cxnLst/>
              <a:rect l="l" t="t" r="r" b="b"/>
              <a:pathLst>
                <a:path w="138702" h="138701" extrusionOk="0">
                  <a:moveTo>
                    <a:pt x="12273" y="108719"/>
                  </a:moveTo>
                  <a:cubicBezTo>
                    <a:pt x="-9477" y="77206"/>
                    <a:pt x="-1553" y="34024"/>
                    <a:pt x="29983" y="12273"/>
                  </a:cubicBezTo>
                  <a:cubicBezTo>
                    <a:pt x="61496" y="-9477"/>
                    <a:pt x="104679" y="-1553"/>
                    <a:pt x="126429" y="29982"/>
                  </a:cubicBezTo>
                  <a:cubicBezTo>
                    <a:pt x="148180" y="61496"/>
                    <a:pt x="140256" y="104678"/>
                    <a:pt x="108720" y="126429"/>
                  </a:cubicBezTo>
                  <a:cubicBezTo>
                    <a:pt x="77207" y="148179"/>
                    <a:pt x="34024" y="140255"/>
                    <a:pt x="12273" y="1087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7" name="Google Shape;1052;p39"/>
            <p:cNvGrpSpPr/>
            <p:nvPr/>
          </p:nvGrpSpPr>
          <p:grpSpPr>
            <a:xfrm>
              <a:off x="10934130" y="4614756"/>
              <a:ext cx="120149" cy="91644"/>
              <a:chOff x="10934130" y="4614756"/>
              <a:chExt cx="120149" cy="91644"/>
            </a:xfrm>
          </p:grpSpPr>
          <p:sp>
            <p:nvSpPr>
              <p:cNvPr id="49" name="Google Shape;1053;p39"/>
              <p:cNvSpPr/>
              <p:nvPr/>
            </p:nvSpPr>
            <p:spPr>
              <a:xfrm>
                <a:off x="10934130" y="4614756"/>
                <a:ext cx="116683" cy="30174"/>
              </a:xfrm>
              <a:custGeom>
                <a:avLst/>
                <a:gdLst/>
                <a:ahLst/>
                <a:cxnLst/>
                <a:rect l="l" t="t" r="r" b="b"/>
                <a:pathLst>
                  <a:path w="162060" h="30174" extrusionOk="0">
                    <a:moveTo>
                      <a:pt x="0" y="17732"/>
                    </a:moveTo>
                    <a:cubicBezTo>
                      <a:pt x="3406" y="7424"/>
                      <a:pt x="14758" y="1317"/>
                      <a:pt x="25610" y="1112"/>
                    </a:cubicBezTo>
                    <a:cubicBezTo>
                      <a:pt x="36463" y="908"/>
                      <a:pt x="46816" y="5494"/>
                      <a:pt x="56238" y="10875"/>
                    </a:cubicBezTo>
                    <a:cubicBezTo>
                      <a:pt x="65660" y="16256"/>
                      <a:pt x="74650" y="22568"/>
                      <a:pt x="84799" y="26382"/>
                    </a:cubicBezTo>
                    <a:cubicBezTo>
                      <a:pt x="112407" y="36780"/>
                      <a:pt x="146577" y="25088"/>
                      <a:pt x="162060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1054;p39"/>
              <p:cNvSpPr/>
              <p:nvPr/>
            </p:nvSpPr>
            <p:spPr>
              <a:xfrm>
                <a:off x="10938560" y="4654305"/>
                <a:ext cx="115719" cy="52095"/>
              </a:xfrm>
              <a:custGeom>
                <a:avLst/>
                <a:gdLst/>
                <a:ahLst/>
                <a:cxnLst/>
                <a:rect l="l" t="t" r="r" b="b"/>
                <a:pathLst>
                  <a:path w="160721" h="52095" extrusionOk="0">
                    <a:moveTo>
                      <a:pt x="0" y="39278"/>
                    </a:moveTo>
                    <a:cubicBezTo>
                      <a:pt x="3473" y="30605"/>
                      <a:pt x="14099" y="26632"/>
                      <a:pt x="23362" y="27858"/>
                    </a:cubicBezTo>
                    <a:cubicBezTo>
                      <a:pt x="32626" y="29084"/>
                      <a:pt x="40799" y="34283"/>
                      <a:pt x="48564" y="39459"/>
                    </a:cubicBezTo>
                    <a:cubicBezTo>
                      <a:pt x="56329" y="44636"/>
                      <a:pt x="64366" y="49971"/>
                      <a:pt x="73560" y="51583"/>
                    </a:cubicBezTo>
                    <a:cubicBezTo>
                      <a:pt x="92246" y="54830"/>
                      <a:pt x="109523" y="42048"/>
                      <a:pt x="124168" y="30015"/>
                    </a:cubicBezTo>
                    <a:cubicBezTo>
                      <a:pt x="136360" y="20002"/>
                      <a:pt x="148529" y="10013"/>
                      <a:pt x="160721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8" name="Google Shape;1055;p39"/>
            <p:cNvSpPr/>
            <p:nvPr/>
          </p:nvSpPr>
          <p:spPr>
            <a:xfrm>
              <a:off x="10887427" y="4601270"/>
              <a:ext cx="219892" cy="119348"/>
            </a:xfrm>
            <a:custGeom>
              <a:avLst/>
              <a:gdLst/>
              <a:ahLst/>
              <a:cxnLst/>
              <a:rect l="l" t="t" r="r" b="b"/>
              <a:pathLst>
                <a:path w="219892" h="119348" extrusionOk="0">
                  <a:moveTo>
                    <a:pt x="219893" y="115904"/>
                  </a:moveTo>
                  <a:cubicBezTo>
                    <a:pt x="213990" y="127074"/>
                    <a:pt x="160091" y="110182"/>
                    <a:pt x="99517" y="78170"/>
                  </a:cubicBezTo>
                  <a:cubicBezTo>
                    <a:pt x="38942" y="46157"/>
                    <a:pt x="-5376" y="11170"/>
                    <a:pt x="528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" name="Google Shape;1098;p40"/>
          <p:cNvGrpSpPr/>
          <p:nvPr/>
        </p:nvGrpSpPr>
        <p:grpSpPr>
          <a:xfrm>
            <a:off x="628111" y="3585858"/>
            <a:ext cx="849163" cy="647687"/>
            <a:chOff x="10039169" y="4734882"/>
            <a:chExt cx="387374" cy="295491"/>
          </a:xfrm>
        </p:grpSpPr>
        <p:grpSp>
          <p:nvGrpSpPr>
            <p:cNvPr id="52" name="Google Shape;1099;p40"/>
            <p:cNvGrpSpPr/>
            <p:nvPr/>
          </p:nvGrpSpPr>
          <p:grpSpPr>
            <a:xfrm>
              <a:off x="10158479" y="4868563"/>
              <a:ext cx="268064" cy="161810"/>
              <a:chOff x="10158479" y="4868563"/>
              <a:chExt cx="268064" cy="161810"/>
            </a:xfrm>
          </p:grpSpPr>
          <p:sp>
            <p:nvSpPr>
              <p:cNvPr id="57" name="Google Shape;1100;p40"/>
              <p:cNvSpPr/>
              <p:nvPr/>
            </p:nvSpPr>
            <p:spPr>
              <a:xfrm>
                <a:off x="10158479" y="4868563"/>
                <a:ext cx="1724" cy="1491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916" extrusionOk="0">
                    <a:moveTo>
                      <a:pt x="0" y="0"/>
                    </a:moveTo>
                    <a:cubicBezTo>
                      <a:pt x="227" y="5017"/>
                      <a:pt x="795" y="9989"/>
                      <a:pt x="1725" y="14916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1101;p40"/>
              <p:cNvSpPr/>
              <p:nvPr/>
            </p:nvSpPr>
            <p:spPr>
              <a:xfrm>
                <a:off x="10168923" y="4909369"/>
                <a:ext cx="228469" cy="118030"/>
              </a:xfrm>
              <a:custGeom>
                <a:avLst/>
                <a:gdLst/>
                <a:ahLst/>
                <a:cxnLst/>
                <a:rect l="l" t="t" r="r" b="b"/>
                <a:pathLst>
                  <a:path w="228469" h="118030" extrusionOk="0">
                    <a:moveTo>
                      <a:pt x="0" y="1196"/>
                    </a:moveTo>
                    <a:cubicBezTo>
                      <a:pt x="7197" y="16567"/>
                      <a:pt x="17822" y="30348"/>
                      <a:pt x="31082" y="40973"/>
                    </a:cubicBezTo>
                    <a:cubicBezTo>
                      <a:pt x="55692" y="60658"/>
                      <a:pt x="88953" y="69103"/>
                      <a:pt x="119967" y="63541"/>
                    </a:cubicBezTo>
                    <a:cubicBezTo>
                      <a:pt x="131705" y="61430"/>
                      <a:pt x="143443" y="57229"/>
                      <a:pt x="152071" y="49011"/>
                    </a:cubicBezTo>
                    <a:cubicBezTo>
                      <a:pt x="160698" y="40792"/>
                      <a:pt x="165648" y="27987"/>
                      <a:pt x="162173" y="16589"/>
                    </a:cubicBezTo>
                    <a:cubicBezTo>
                      <a:pt x="158700" y="5192"/>
                      <a:pt x="145441" y="-3050"/>
                      <a:pt x="134248" y="1082"/>
                    </a:cubicBezTo>
                    <a:cubicBezTo>
                      <a:pt x="123464" y="5056"/>
                      <a:pt x="118559" y="17838"/>
                      <a:pt x="118264" y="29326"/>
                    </a:cubicBezTo>
                    <a:cubicBezTo>
                      <a:pt x="117447" y="60113"/>
                      <a:pt x="140401" y="87562"/>
                      <a:pt x="167895" y="101434"/>
                    </a:cubicBezTo>
                    <a:cubicBezTo>
                      <a:pt x="186716" y="110924"/>
                      <a:pt x="207423" y="115306"/>
                      <a:pt x="228469" y="118030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dashDot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1102;p40"/>
              <p:cNvSpPr/>
              <p:nvPr/>
            </p:nvSpPr>
            <p:spPr>
              <a:xfrm>
                <a:off x="10411582" y="5028966"/>
                <a:ext cx="14961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14961" h="1407" extrusionOk="0">
                    <a:moveTo>
                      <a:pt x="0" y="0"/>
                    </a:moveTo>
                    <a:cubicBezTo>
                      <a:pt x="4994" y="499"/>
                      <a:pt x="9989" y="953"/>
                      <a:pt x="14962" y="1408"/>
                    </a:cubicBezTo>
                  </a:path>
                </a:pathLst>
              </a:custGeom>
              <a:noFill/>
              <a:ln w="9525" cap="rnd" cmpd="sng">
                <a:solidFill>
                  <a:srgbClr val="E8B8C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" name="Google Shape;1103;p40"/>
            <p:cNvGrpSpPr/>
            <p:nvPr/>
          </p:nvGrpSpPr>
          <p:grpSpPr>
            <a:xfrm>
              <a:off x="10039169" y="4734882"/>
              <a:ext cx="188760" cy="140605"/>
              <a:chOff x="10039169" y="4734882"/>
              <a:chExt cx="188760" cy="140605"/>
            </a:xfrm>
          </p:grpSpPr>
          <p:sp>
            <p:nvSpPr>
              <p:cNvPr id="54" name="Google Shape;1104;p40"/>
              <p:cNvSpPr/>
              <p:nvPr/>
            </p:nvSpPr>
            <p:spPr>
              <a:xfrm>
                <a:off x="10039169" y="4734882"/>
                <a:ext cx="188760" cy="135587"/>
              </a:xfrm>
              <a:custGeom>
                <a:avLst/>
                <a:gdLst/>
                <a:ahLst/>
                <a:cxnLst/>
                <a:rect l="l" t="t" r="r" b="b"/>
                <a:pathLst>
                  <a:path w="188760" h="135587" extrusionOk="0">
                    <a:moveTo>
                      <a:pt x="188761" y="57236"/>
                    </a:moveTo>
                    <a:lnTo>
                      <a:pt x="0" y="0"/>
                    </a:lnTo>
                    <a:lnTo>
                      <a:pt x="76989" y="135588"/>
                    </a:lnTo>
                    <a:lnTo>
                      <a:pt x="188761" y="5723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1105;p40"/>
              <p:cNvSpPr/>
              <p:nvPr/>
            </p:nvSpPr>
            <p:spPr>
              <a:xfrm>
                <a:off x="10095793" y="4771005"/>
                <a:ext cx="96173" cy="70223"/>
              </a:xfrm>
              <a:custGeom>
                <a:avLst/>
                <a:gdLst/>
                <a:ahLst/>
                <a:cxnLst/>
                <a:rect l="l" t="t" r="r" b="b"/>
                <a:pathLst>
                  <a:path w="96173" h="70223" extrusionOk="0">
                    <a:moveTo>
                      <a:pt x="0" y="0"/>
                    </a:moveTo>
                    <a:lnTo>
                      <a:pt x="96173" y="46316"/>
                    </a:lnTo>
                    <a:lnTo>
                      <a:pt x="62072" y="702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1106;p40"/>
              <p:cNvSpPr/>
              <p:nvPr/>
            </p:nvSpPr>
            <p:spPr>
              <a:xfrm>
                <a:off x="10157865" y="4817320"/>
                <a:ext cx="34101" cy="58167"/>
              </a:xfrm>
              <a:custGeom>
                <a:avLst/>
                <a:gdLst/>
                <a:ahLst/>
                <a:cxnLst/>
                <a:rect l="l" t="t" r="r" b="b"/>
                <a:pathLst>
                  <a:path w="34101" h="58167" extrusionOk="0">
                    <a:moveTo>
                      <a:pt x="0" y="23907"/>
                    </a:moveTo>
                    <a:lnTo>
                      <a:pt x="24634" y="58168"/>
                    </a:lnTo>
                    <a:lnTo>
                      <a:pt x="34101" y="0"/>
                    </a:lnTo>
                    <a:lnTo>
                      <a:pt x="0" y="2390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768" y="117800"/>
            <a:ext cx="1988356" cy="44190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51564" y="1349589"/>
            <a:ext cx="26427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diên</a:t>
            </a:r>
            <a:r>
              <a:rPr lang="en-US" dirty="0" smtClean="0"/>
              <a:t> </a:t>
            </a:r>
            <a:r>
              <a:rPr lang="en-US" dirty="0" err="1" smtClean="0"/>
              <a:t>địa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sẽ</a:t>
            </a:r>
            <a:r>
              <a:rPr lang="en-US" dirty="0" smtClean="0"/>
              <a:t> </a:t>
            </a:r>
            <a:r>
              <a:rPr lang="en-US" dirty="0" err="1" smtClean="0"/>
              <a:t>chứa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thông</a:t>
            </a:r>
            <a:r>
              <a:rPr lang="en-US" dirty="0" smtClean="0"/>
              <a:t> tin </a:t>
            </a:r>
            <a:r>
              <a:rPr lang="en-US" dirty="0" err="1" smtClean="0"/>
              <a:t>giới</a:t>
            </a:r>
            <a:r>
              <a:rPr lang="en-US" dirty="0" smtClean="0"/>
              <a:t> </a:t>
            </a:r>
            <a:r>
              <a:rPr lang="en-US" dirty="0" err="1" smtClean="0"/>
              <a:t>thiệu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vài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</a:t>
            </a:r>
            <a:r>
              <a:rPr lang="en-US" dirty="0" err="1" smtClean="0"/>
              <a:t>đại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.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</a:t>
            </a:r>
            <a:r>
              <a:rPr lang="en-US" dirty="0" err="1" smtClean="0"/>
              <a:t>cũng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tạo</a:t>
            </a:r>
            <a:r>
              <a:rPr lang="en-US" dirty="0"/>
              <a:t> </a:t>
            </a:r>
            <a:r>
              <a:rPr lang="en-US" dirty="0" err="1" smtClean="0"/>
              <a:t>bằng</a:t>
            </a:r>
            <a:r>
              <a:rPr lang="en-US" dirty="0" smtClean="0"/>
              <a:t> adapter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thông</a:t>
            </a:r>
            <a:r>
              <a:rPr lang="en-US" dirty="0" smtClean="0"/>
              <a:t> tin </a:t>
            </a:r>
            <a:r>
              <a:rPr lang="en-US" dirty="0" err="1" smtClean="0"/>
              <a:t>luôn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hiển</a:t>
            </a:r>
            <a:r>
              <a:rPr lang="en-US" dirty="0" smtClean="0"/>
              <a:t> </a:t>
            </a:r>
            <a:r>
              <a:rPr lang="en-US" dirty="0" err="1" smtClean="0"/>
              <a:t>thị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chú</a:t>
            </a:r>
            <a:r>
              <a:rPr lang="en-US" dirty="0" smtClean="0"/>
              <a:t> ý.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04098" y="3201626"/>
            <a:ext cx="2524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cũng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button </a:t>
            </a:r>
            <a:r>
              <a:rPr lang="en-US" dirty="0" err="1" smtClean="0"/>
              <a:t>để</a:t>
            </a:r>
            <a:r>
              <a:rPr lang="en-US" dirty="0" smtClean="0"/>
              <a:t> quay </a:t>
            </a:r>
            <a:r>
              <a:rPr lang="en-US" dirty="0" err="1" smtClean="0"/>
              <a:t>trở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</a:t>
            </a:r>
            <a:r>
              <a:rPr lang="en-US" dirty="0" err="1" smtClean="0"/>
              <a:t>trang</a:t>
            </a:r>
            <a:r>
              <a:rPr lang="en-US" dirty="0" smtClean="0"/>
              <a:t> </a:t>
            </a:r>
            <a:r>
              <a:rPr lang="en-US" dirty="0" err="1" smtClean="0"/>
              <a:t>chủ</a:t>
            </a:r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8" name="Google Shape;1098;p40"/>
          <p:cNvGrpSpPr/>
          <p:nvPr/>
        </p:nvGrpSpPr>
        <p:grpSpPr>
          <a:xfrm>
            <a:off x="7642741" y="1705737"/>
            <a:ext cx="849163" cy="647687"/>
            <a:chOff x="10039169" y="4734882"/>
            <a:chExt cx="387374" cy="295491"/>
          </a:xfrm>
        </p:grpSpPr>
        <p:grpSp>
          <p:nvGrpSpPr>
            <p:cNvPr id="1099" name="Google Shape;1099;p40"/>
            <p:cNvGrpSpPr/>
            <p:nvPr/>
          </p:nvGrpSpPr>
          <p:grpSpPr>
            <a:xfrm>
              <a:off x="10158479" y="4868563"/>
              <a:ext cx="268064" cy="161810"/>
              <a:chOff x="10158479" y="4868563"/>
              <a:chExt cx="268064" cy="161810"/>
            </a:xfrm>
          </p:grpSpPr>
          <p:sp>
            <p:nvSpPr>
              <p:cNvPr id="1100" name="Google Shape;1100;p40"/>
              <p:cNvSpPr/>
              <p:nvPr/>
            </p:nvSpPr>
            <p:spPr>
              <a:xfrm>
                <a:off x="10158479" y="4868563"/>
                <a:ext cx="1724" cy="1491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916" extrusionOk="0">
                    <a:moveTo>
                      <a:pt x="0" y="0"/>
                    </a:moveTo>
                    <a:cubicBezTo>
                      <a:pt x="227" y="5017"/>
                      <a:pt x="795" y="9989"/>
                      <a:pt x="1725" y="14916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1" name="Google Shape;1101;p40"/>
              <p:cNvSpPr/>
              <p:nvPr/>
            </p:nvSpPr>
            <p:spPr>
              <a:xfrm>
                <a:off x="10168923" y="4909369"/>
                <a:ext cx="228469" cy="118030"/>
              </a:xfrm>
              <a:custGeom>
                <a:avLst/>
                <a:gdLst/>
                <a:ahLst/>
                <a:cxnLst/>
                <a:rect l="l" t="t" r="r" b="b"/>
                <a:pathLst>
                  <a:path w="228469" h="118030" extrusionOk="0">
                    <a:moveTo>
                      <a:pt x="0" y="1196"/>
                    </a:moveTo>
                    <a:cubicBezTo>
                      <a:pt x="7197" y="16567"/>
                      <a:pt x="17822" y="30348"/>
                      <a:pt x="31082" y="40973"/>
                    </a:cubicBezTo>
                    <a:cubicBezTo>
                      <a:pt x="55692" y="60658"/>
                      <a:pt x="88953" y="69103"/>
                      <a:pt x="119967" y="63541"/>
                    </a:cubicBezTo>
                    <a:cubicBezTo>
                      <a:pt x="131705" y="61430"/>
                      <a:pt x="143443" y="57229"/>
                      <a:pt x="152071" y="49011"/>
                    </a:cubicBezTo>
                    <a:cubicBezTo>
                      <a:pt x="160698" y="40792"/>
                      <a:pt x="165648" y="27987"/>
                      <a:pt x="162173" y="16589"/>
                    </a:cubicBezTo>
                    <a:cubicBezTo>
                      <a:pt x="158700" y="5192"/>
                      <a:pt x="145441" y="-3050"/>
                      <a:pt x="134248" y="1082"/>
                    </a:cubicBezTo>
                    <a:cubicBezTo>
                      <a:pt x="123464" y="5056"/>
                      <a:pt x="118559" y="17838"/>
                      <a:pt x="118264" y="29326"/>
                    </a:cubicBezTo>
                    <a:cubicBezTo>
                      <a:pt x="117447" y="60113"/>
                      <a:pt x="140401" y="87562"/>
                      <a:pt x="167895" y="101434"/>
                    </a:cubicBezTo>
                    <a:cubicBezTo>
                      <a:pt x="186716" y="110924"/>
                      <a:pt x="207423" y="115306"/>
                      <a:pt x="228469" y="118030"/>
                    </a:cubicBezTo>
                  </a:path>
                </a:pathLst>
              </a:custGeom>
              <a:noFill/>
              <a:ln w="9525" cap="rnd" cmpd="sng">
                <a:solidFill>
                  <a:schemeClr val="accent5"/>
                </a:solidFill>
                <a:prstDash val="dashDot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40"/>
              <p:cNvSpPr/>
              <p:nvPr/>
            </p:nvSpPr>
            <p:spPr>
              <a:xfrm>
                <a:off x="10411582" y="5028966"/>
                <a:ext cx="14961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14961" h="1407" extrusionOk="0">
                    <a:moveTo>
                      <a:pt x="0" y="0"/>
                    </a:moveTo>
                    <a:cubicBezTo>
                      <a:pt x="4994" y="499"/>
                      <a:pt x="9989" y="953"/>
                      <a:pt x="14962" y="1408"/>
                    </a:cubicBezTo>
                  </a:path>
                </a:pathLst>
              </a:custGeom>
              <a:noFill/>
              <a:ln w="9525" cap="rnd" cmpd="sng">
                <a:solidFill>
                  <a:srgbClr val="E8B8C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03" name="Google Shape;1103;p40"/>
            <p:cNvGrpSpPr/>
            <p:nvPr/>
          </p:nvGrpSpPr>
          <p:grpSpPr>
            <a:xfrm>
              <a:off x="10039169" y="4734882"/>
              <a:ext cx="188760" cy="140605"/>
              <a:chOff x="10039169" y="4734882"/>
              <a:chExt cx="188760" cy="140605"/>
            </a:xfrm>
          </p:grpSpPr>
          <p:sp>
            <p:nvSpPr>
              <p:cNvPr id="1104" name="Google Shape;1104;p40"/>
              <p:cNvSpPr/>
              <p:nvPr/>
            </p:nvSpPr>
            <p:spPr>
              <a:xfrm>
                <a:off x="10039169" y="4734882"/>
                <a:ext cx="188760" cy="135587"/>
              </a:xfrm>
              <a:custGeom>
                <a:avLst/>
                <a:gdLst/>
                <a:ahLst/>
                <a:cxnLst/>
                <a:rect l="l" t="t" r="r" b="b"/>
                <a:pathLst>
                  <a:path w="188760" h="135587" extrusionOk="0">
                    <a:moveTo>
                      <a:pt x="188761" y="57236"/>
                    </a:moveTo>
                    <a:lnTo>
                      <a:pt x="0" y="0"/>
                    </a:lnTo>
                    <a:lnTo>
                      <a:pt x="76989" y="135588"/>
                    </a:lnTo>
                    <a:lnTo>
                      <a:pt x="188761" y="5723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1105;p40"/>
              <p:cNvSpPr/>
              <p:nvPr/>
            </p:nvSpPr>
            <p:spPr>
              <a:xfrm>
                <a:off x="10095793" y="4771005"/>
                <a:ext cx="96173" cy="70223"/>
              </a:xfrm>
              <a:custGeom>
                <a:avLst/>
                <a:gdLst/>
                <a:ahLst/>
                <a:cxnLst/>
                <a:rect l="l" t="t" r="r" b="b"/>
                <a:pathLst>
                  <a:path w="96173" h="70223" extrusionOk="0">
                    <a:moveTo>
                      <a:pt x="0" y="0"/>
                    </a:moveTo>
                    <a:lnTo>
                      <a:pt x="96173" y="46316"/>
                    </a:lnTo>
                    <a:lnTo>
                      <a:pt x="62072" y="702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6" name="Google Shape;1106;p40"/>
              <p:cNvSpPr/>
              <p:nvPr/>
            </p:nvSpPr>
            <p:spPr>
              <a:xfrm>
                <a:off x="10157865" y="4817320"/>
                <a:ext cx="34101" cy="58167"/>
              </a:xfrm>
              <a:custGeom>
                <a:avLst/>
                <a:gdLst/>
                <a:ahLst/>
                <a:cxnLst/>
                <a:rect l="l" t="t" r="r" b="b"/>
                <a:pathLst>
                  <a:path w="34101" h="58167" extrusionOk="0">
                    <a:moveTo>
                      <a:pt x="0" y="23907"/>
                    </a:moveTo>
                    <a:lnTo>
                      <a:pt x="24634" y="58168"/>
                    </a:lnTo>
                    <a:lnTo>
                      <a:pt x="34101" y="0"/>
                    </a:lnTo>
                    <a:lnTo>
                      <a:pt x="0" y="2390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07" name="Google Shape;1107;p40"/>
          <p:cNvGrpSpPr/>
          <p:nvPr/>
        </p:nvGrpSpPr>
        <p:grpSpPr>
          <a:xfrm>
            <a:off x="6994582" y="4422160"/>
            <a:ext cx="592511" cy="372828"/>
            <a:chOff x="10887427" y="4591948"/>
            <a:chExt cx="220420" cy="138701"/>
          </a:xfrm>
        </p:grpSpPr>
        <p:sp>
          <p:nvSpPr>
            <p:cNvPr id="1108" name="Google Shape;1108;p40"/>
            <p:cNvSpPr/>
            <p:nvPr/>
          </p:nvSpPr>
          <p:spPr>
            <a:xfrm>
              <a:off x="10887427" y="4597826"/>
              <a:ext cx="220420" cy="122791"/>
            </a:xfrm>
            <a:custGeom>
              <a:avLst/>
              <a:gdLst/>
              <a:ahLst/>
              <a:cxnLst/>
              <a:rect l="l" t="t" r="r" b="b"/>
              <a:pathLst>
                <a:path w="220420" h="122791" extrusionOk="0">
                  <a:moveTo>
                    <a:pt x="219893" y="119347"/>
                  </a:moveTo>
                  <a:cubicBezTo>
                    <a:pt x="213990" y="130518"/>
                    <a:pt x="160091" y="113626"/>
                    <a:pt x="99517" y="81613"/>
                  </a:cubicBezTo>
                  <a:cubicBezTo>
                    <a:pt x="38942" y="49601"/>
                    <a:pt x="-5376" y="14614"/>
                    <a:pt x="528" y="3444"/>
                  </a:cubicBezTo>
                  <a:cubicBezTo>
                    <a:pt x="4592" y="-4253"/>
                    <a:pt x="31451" y="1378"/>
                    <a:pt x="67595" y="16090"/>
                  </a:cubicBezTo>
                  <a:cubicBezTo>
                    <a:pt x="83897" y="22719"/>
                    <a:pt x="102082" y="31211"/>
                    <a:pt x="120904" y="41155"/>
                  </a:cubicBezTo>
                  <a:cubicBezTo>
                    <a:pt x="181478" y="73168"/>
                    <a:pt x="225796" y="108154"/>
                    <a:pt x="219893" y="11932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40"/>
            <p:cNvSpPr/>
            <p:nvPr/>
          </p:nvSpPr>
          <p:spPr>
            <a:xfrm>
              <a:off x="10926198" y="4591948"/>
              <a:ext cx="138702" cy="138701"/>
            </a:xfrm>
            <a:custGeom>
              <a:avLst/>
              <a:gdLst/>
              <a:ahLst/>
              <a:cxnLst/>
              <a:rect l="l" t="t" r="r" b="b"/>
              <a:pathLst>
                <a:path w="138702" h="138701" extrusionOk="0">
                  <a:moveTo>
                    <a:pt x="12273" y="108719"/>
                  </a:moveTo>
                  <a:cubicBezTo>
                    <a:pt x="-9477" y="77206"/>
                    <a:pt x="-1553" y="34024"/>
                    <a:pt x="29983" y="12273"/>
                  </a:cubicBezTo>
                  <a:cubicBezTo>
                    <a:pt x="61496" y="-9477"/>
                    <a:pt x="104679" y="-1553"/>
                    <a:pt x="126429" y="29982"/>
                  </a:cubicBezTo>
                  <a:cubicBezTo>
                    <a:pt x="148180" y="61496"/>
                    <a:pt x="140256" y="104678"/>
                    <a:pt x="108720" y="126429"/>
                  </a:cubicBezTo>
                  <a:cubicBezTo>
                    <a:pt x="77207" y="148179"/>
                    <a:pt x="34024" y="140255"/>
                    <a:pt x="12273" y="1087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10" name="Google Shape;1110;p40"/>
            <p:cNvGrpSpPr/>
            <p:nvPr/>
          </p:nvGrpSpPr>
          <p:grpSpPr>
            <a:xfrm>
              <a:off x="10934130" y="4614756"/>
              <a:ext cx="120149" cy="91644"/>
              <a:chOff x="10934130" y="4614756"/>
              <a:chExt cx="120149" cy="91644"/>
            </a:xfrm>
          </p:grpSpPr>
          <p:sp>
            <p:nvSpPr>
              <p:cNvPr id="1111" name="Google Shape;1111;p40"/>
              <p:cNvSpPr/>
              <p:nvPr/>
            </p:nvSpPr>
            <p:spPr>
              <a:xfrm>
                <a:off x="10934130" y="4614756"/>
                <a:ext cx="116683" cy="30174"/>
              </a:xfrm>
              <a:custGeom>
                <a:avLst/>
                <a:gdLst/>
                <a:ahLst/>
                <a:cxnLst/>
                <a:rect l="l" t="t" r="r" b="b"/>
                <a:pathLst>
                  <a:path w="162060" h="30174" extrusionOk="0">
                    <a:moveTo>
                      <a:pt x="0" y="17732"/>
                    </a:moveTo>
                    <a:cubicBezTo>
                      <a:pt x="3406" y="7424"/>
                      <a:pt x="14758" y="1317"/>
                      <a:pt x="25610" y="1112"/>
                    </a:cubicBezTo>
                    <a:cubicBezTo>
                      <a:pt x="36463" y="908"/>
                      <a:pt x="46816" y="5494"/>
                      <a:pt x="56238" y="10875"/>
                    </a:cubicBezTo>
                    <a:cubicBezTo>
                      <a:pt x="65660" y="16256"/>
                      <a:pt x="74650" y="22568"/>
                      <a:pt x="84799" y="26382"/>
                    </a:cubicBezTo>
                    <a:cubicBezTo>
                      <a:pt x="112407" y="36780"/>
                      <a:pt x="146577" y="25088"/>
                      <a:pt x="162060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2" name="Google Shape;1112;p40"/>
              <p:cNvSpPr/>
              <p:nvPr/>
            </p:nvSpPr>
            <p:spPr>
              <a:xfrm>
                <a:off x="10938560" y="4654305"/>
                <a:ext cx="115719" cy="52095"/>
              </a:xfrm>
              <a:custGeom>
                <a:avLst/>
                <a:gdLst/>
                <a:ahLst/>
                <a:cxnLst/>
                <a:rect l="l" t="t" r="r" b="b"/>
                <a:pathLst>
                  <a:path w="160721" h="52095" extrusionOk="0">
                    <a:moveTo>
                      <a:pt x="0" y="39278"/>
                    </a:moveTo>
                    <a:cubicBezTo>
                      <a:pt x="3473" y="30605"/>
                      <a:pt x="14099" y="26632"/>
                      <a:pt x="23362" y="27858"/>
                    </a:cubicBezTo>
                    <a:cubicBezTo>
                      <a:pt x="32626" y="29084"/>
                      <a:pt x="40799" y="34283"/>
                      <a:pt x="48564" y="39459"/>
                    </a:cubicBezTo>
                    <a:cubicBezTo>
                      <a:pt x="56329" y="44636"/>
                      <a:pt x="64366" y="49971"/>
                      <a:pt x="73560" y="51583"/>
                    </a:cubicBezTo>
                    <a:cubicBezTo>
                      <a:pt x="92246" y="54830"/>
                      <a:pt x="109523" y="42048"/>
                      <a:pt x="124168" y="30015"/>
                    </a:cubicBezTo>
                    <a:cubicBezTo>
                      <a:pt x="136360" y="20002"/>
                      <a:pt x="148529" y="10013"/>
                      <a:pt x="160721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13" name="Google Shape;1113;p40"/>
            <p:cNvSpPr/>
            <p:nvPr/>
          </p:nvSpPr>
          <p:spPr>
            <a:xfrm>
              <a:off x="10887427" y="4601270"/>
              <a:ext cx="219892" cy="119348"/>
            </a:xfrm>
            <a:custGeom>
              <a:avLst/>
              <a:gdLst/>
              <a:ahLst/>
              <a:cxnLst/>
              <a:rect l="l" t="t" r="r" b="b"/>
              <a:pathLst>
                <a:path w="219892" h="119348" extrusionOk="0">
                  <a:moveTo>
                    <a:pt x="219893" y="115904"/>
                  </a:moveTo>
                  <a:cubicBezTo>
                    <a:pt x="213990" y="127074"/>
                    <a:pt x="160091" y="110182"/>
                    <a:pt x="99517" y="78170"/>
                  </a:cubicBezTo>
                  <a:cubicBezTo>
                    <a:pt x="38942" y="46157"/>
                    <a:pt x="-5376" y="11170"/>
                    <a:pt x="528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891" y="504825"/>
            <a:ext cx="2314575" cy="5143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435" y="76200"/>
            <a:ext cx="2314305" cy="5143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278" y="76200"/>
            <a:ext cx="2314575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334" y="638175"/>
            <a:ext cx="2314575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ook Lovers Club by Slidesgo">
  <a:themeElements>
    <a:clrScheme name="Simple Light">
      <a:dk1>
        <a:srgbClr val="2A0F07"/>
      </a:dk1>
      <a:lt1>
        <a:srgbClr val="FFFFFF"/>
      </a:lt1>
      <a:dk2>
        <a:srgbClr val="F7E6DF"/>
      </a:dk2>
      <a:lt2>
        <a:srgbClr val="FE9237"/>
      </a:lt2>
      <a:accent1>
        <a:srgbClr val="93C47D"/>
      </a:accent1>
      <a:accent2>
        <a:srgbClr val="4D8069"/>
      </a:accent2>
      <a:accent3>
        <a:srgbClr val="ADC48D"/>
      </a:accent3>
      <a:accent4>
        <a:srgbClr val="E96A4E"/>
      </a:accent4>
      <a:accent5>
        <a:srgbClr val="B43E0E"/>
      </a:accent5>
      <a:accent6>
        <a:srgbClr val="E15E1D"/>
      </a:accent6>
      <a:hlink>
        <a:srgbClr val="2A0F0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178</Words>
  <Application>Microsoft Office PowerPoint</Application>
  <PresentationFormat>On-screen Show (16:9)</PresentationFormat>
  <Paragraphs>24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Open Sans</vt:lpstr>
      <vt:lpstr>Calibri</vt:lpstr>
      <vt:lpstr>Times New Roman</vt:lpstr>
      <vt:lpstr>Lato</vt:lpstr>
      <vt:lpstr>Lilita One</vt:lpstr>
      <vt:lpstr>DM Sans</vt:lpstr>
      <vt:lpstr>Arial</vt:lpstr>
      <vt:lpstr>Book Lovers Club by Slidesgo</vt:lpstr>
      <vt:lpstr>Báo cáo dự án android</vt:lpstr>
      <vt:lpstr>Nội dung báo cáo</vt:lpstr>
      <vt:lpstr>Giới thiệu sản phẩm</vt:lpstr>
      <vt:lpstr>—Nguyễn Tấn Lập</vt:lpstr>
      <vt:lpstr>Giao diện - code</vt:lpstr>
      <vt:lpstr>Giao diện Giới thiệu</vt:lpstr>
      <vt:lpstr>Giao diện Trang chủ</vt:lpstr>
      <vt:lpstr>Giao diện địa điểm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Java</dc:title>
  <dc:creator>Admin</dc:creator>
  <cp:lastModifiedBy>Admin</cp:lastModifiedBy>
  <cp:revision>19</cp:revision>
  <dcterms:modified xsi:type="dcterms:W3CDTF">2024-01-03T14:19:50Z</dcterms:modified>
</cp:coreProperties>
</file>